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5"/>
  </p:handoutMasterIdLst>
  <p:sldIdLst>
    <p:sldId id="402" r:id="rId3"/>
  </p:sldIdLst>
  <p:sldSz cx="9144000" cy="6858000" type="screen4x3"/>
  <p:notesSz cx="6858000" cy="9144000"/>
  <p:custDataLst>
    <p:tags r:id="rId9"/>
  </p:custDataLst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Tx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Tx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Tx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Tx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Tx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Tx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7" userDrawn="1">
          <p15:clr>
            <a:srgbClr val="A4A3A4"/>
          </p15:clr>
        </p15:guide>
        <p15:guide id="2" pos="285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howGuides="1">
      <p:cViewPr varScale="1">
        <p:scale>
          <a:sx n="69" d="100"/>
          <a:sy n="69" d="100"/>
        </p:scale>
        <p:origin x="-138" y="-102"/>
      </p:cViewPr>
      <p:guideLst>
        <p:guide orient="horz" pos="2187"/>
        <p:guide pos="2850"/>
      </p:guideLst>
    </p:cSldViewPr>
  </p:slide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tags" Target="tags/tag1.xml"/><Relationship Id="rId8" Type="http://schemas.openxmlformats.org/officeDocument/2006/relationships/tableStyles" Target="tableStyles.xml"/><Relationship Id="rId7" Type="http://schemas.openxmlformats.org/officeDocument/2006/relationships/viewProps" Target="viewProps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/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fontAlgn="base"/>
            <a:fld id="{0F9B84EA-7D68-4D60-9CB1-D50884785D1C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fontAlgn="base"/>
            <a:fld id="{8D4E0FC9-F1F8-4FAE-9988-3BA365CFD46F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/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fontAlgn="base"/>
            <a:fld id="{D2A48B96-639E-45A3-A0BA-2464DFDB1FAA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12292" name="幻灯片图像占位符 3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2293" name="备注占位符 4"/>
          <p:cNvSpPr>
            <a:spLocks noGrp="1"/>
          </p:cNvSpPr>
          <p:nvPr>
            <p:ph type="body" sz="quarter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t" anchorCtr="0"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fontAlgn="base"/>
            <a:fld id="{A6837353-30EB-4A48-80EB-173D804AEFBD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pPr fontAlgn="auto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fontAlgn="auto"/>
            <a:r>
              <a:rPr lang="zh-CN" altLang="en-US" strike="noStrike" noProof="1" smtClean="0"/>
              <a:t>单击此处编辑母版副标题样式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base"/>
            <a:fld id="{3552E7A5-98A3-4851-8BFE-721EF421A8F1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fontAlgn="base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fontAlgn="base"/>
            <a:fld id="{C95402CA-5BE1-4670-A417-193445764C35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auto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auto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auto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auto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auto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base"/>
            <a:fld id="{3552E7A5-98A3-4851-8BFE-721EF421A8F1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fontAlgn="base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fontAlgn="base"/>
            <a:fld id="{C95402CA-5BE1-4670-A417-193445764C35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pPr fontAlgn="auto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auto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base"/>
            <a:fld id="{3552E7A5-98A3-4851-8BFE-721EF421A8F1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fontAlgn="base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fontAlgn="base"/>
            <a:fld id="{C95402CA-5BE1-4670-A417-193445764C35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fontAlgn="auto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auto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auto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auto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auto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fontAlgn="auto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auto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auto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auto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auto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base"/>
            <a:fld id="{3552E7A5-98A3-4851-8BFE-721EF421A8F1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fontAlgn="base"/>
            <a:endParaRPr lang="zh-CN" altLang="en-US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fontAlgn="base"/>
            <a:fld id="{C95402CA-5BE1-4670-A417-193445764C35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fontAlgn="auto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auto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fontAlgn="auto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auto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auto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auto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auto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auto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fontAlgn="auto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auto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auto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auto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auto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base"/>
            <a:fld id="{3552E7A5-98A3-4851-8BFE-721EF421A8F1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fontAlgn="base"/>
            <a:endParaRPr lang="zh-CN" altLang="en-US" strike="noStrike" noProof="1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fontAlgn="base"/>
            <a:fld id="{C95402CA-5BE1-4670-A417-193445764C35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base"/>
            <a:fld id="{3552E7A5-98A3-4851-8BFE-721EF421A8F1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fontAlgn="base"/>
            <a:fld id="{C95402CA-5BE1-4670-A417-193445764C35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base"/>
            <a:fld id="{3552E7A5-98A3-4851-8BFE-721EF421A8F1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fontAlgn="base"/>
            <a:endParaRPr lang="zh-CN" altLang="en-US" strike="noStrike" noProof="1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fontAlgn="base"/>
            <a:fld id="{C95402CA-5BE1-4670-A417-193445764C35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pPr fontAlgn="auto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fontAlgn="auto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auto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auto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auto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auto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fontAlgn="auto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base"/>
            <a:fld id="{3552E7A5-98A3-4851-8BFE-721EF421A8F1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fontAlgn="base"/>
            <a:endParaRPr lang="zh-CN" altLang="en-US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fontAlgn="base"/>
            <a:fld id="{C95402CA-5BE1-4670-A417-193445764C35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pPr fontAlgn="auto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fontAlgn="auto"/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fontAlgn="auto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base"/>
            <a:fld id="{3552E7A5-98A3-4851-8BFE-721EF421A8F1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fontAlgn="base"/>
            <a:endParaRPr lang="zh-CN" altLang="en-US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fontAlgn="base"/>
            <a:fld id="{C95402CA-5BE1-4670-A417-193445764C35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auto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auto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auto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auto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auto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base"/>
            <a:fld id="{3552E7A5-98A3-4851-8BFE-721EF421A8F1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fontAlgn="base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fontAlgn="base"/>
            <a:fld id="{C95402CA-5BE1-4670-A417-193445764C35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pPr fontAlgn="auto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fontAlgn="auto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auto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auto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auto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auto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base"/>
            <a:fld id="{3552E7A5-98A3-4851-8BFE-721EF421A8F1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fontAlgn="base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fontAlgn="base"/>
            <a:fld id="{C95402CA-5BE1-4670-A417-193445764C35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050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ctr" anchorCtr="0"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2051" name="文本占位符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t" anchorCtr="0"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/>
            <a:fld id="{3552E7A5-98A3-4851-8BFE-721EF421A8F1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/>
            <a:fld id="{C95402CA-5BE1-4670-A417-193445764C35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0481" name="TextBox 1"/>
          <p:cNvSpPr txBox="1"/>
          <p:nvPr/>
        </p:nvSpPr>
        <p:spPr>
          <a:xfrm>
            <a:off x="1331278" y="4508818"/>
            <a:ext cx="6840537" cy="73723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pPr algn="ctr">
              <a:lnSpc>
                <a:spcPct val="150000"/>
              </a:lnSpc>
            </a:pPr>
            <a:r>
              <a:rPr lang="en-US" altLang="zh-CN" sz="28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2023</a:t>
            </a:r>
            <a:r>
              <a:rPr lang="zh-CN" altLang="en-US" sz="28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年</a:t>
            </a:r>
            <a:r>
              <a:rPr lang="en-US" altLang="zh-CN" sz="28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4</a:t>
            </a:r>
            <a:r>
              <a:rPr lang="zh-CN" altLang="en-US" sz="28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月</a:t>
            </a:r>
            <a:r>
              <a:rPr lang="en-US" altLang="zh-CN" sz="28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12</a:t>
            </a:r>
            <a:r>
              <a:rPr lang="zh-CN" altLang="en-US" sz="28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日</a:t>
            </a:r>
            <a:endParaRPr lang="zh-CN" altLang="en-US" sz="2800" b="1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20482" name="Picture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988175" y="5949950"/>
            <a:ext cx="2009775" cy="7810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2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14886"/>
          <a:stretch>
            <a:fillRect/>
          </a:stretch>
        </p:blipFill>
        <p:spPr>
          <a:xfrm>
            <a:off x="7111893" y="6237312"/>
            <a:ext cx="1760956" cy="563185"/>
          </a:xfrm>
          <a:prstGeom prst="rect">
            <a:avLst/>
          </a:prstGeom>
        </p:spPr>
      </p:pic>
      <p:sp>
        <p:nvSpPr>
          <p:cNvPr id="20484" name="矩形 4"/>
          <p:cNvSpPr/>
          <p:nvPr/>
        </p:nvSpPr>
        <p:spPr>
          <a:xfrm>
            <a:off x="148590" y="1916430"/>
            <a:ext cx="8360410" cy="410845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noAutofit/>
          </a:bodyPr>
          <a:p>
            <a:pPr algn="ctr">
              <a:lnSpc>
                <a:spcPct val="150000"/>
              </a:lnSpc>
            </a:pPr>
            <a:r>
              <a:rPr lang="zh-CN" altLang="en-US" sz="4800" b="1" dirty="0"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FillTx/>
                <a:latin typeface="微软雅黑" panose="020B0503020204020204" charset="-122"/>
                <a:ea typeface="微软雅黑" panose="020B0503020204020204" charset="-122"/>
                <a:cs typeface="方正小标宋简体" panose="03000509000000000000" charset="-122"/>
                <a:sym typeface="+mn-ea"/>
              </a:rPr>
              <a:t>树优良学风，迎审核评估</a:t>
            </a:r>
            <a:endParaRPr lang="zh-CN" altLang="en-US" sz="4400" b="1" dirty="0">
              <a:solidFill>
                <a:srgbClr val="C0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uFillTx/>
              <a:latin typeface="微软雅黑" panose="020B0503020204020204" charset="-122"/>
              <a:ea typeface="微软雅黑" panose="020B0503020204020204" charset="-122"/>
              <a:cs typeface="方正小标宋简体" panose="03000509000000000000" charset="-122"/>
              <a:sym typeface="+mn-ea"/>
            </a:endParaRPr>
          </a:p>
          <a:p>
            <a:pPr algn="ctr">
              <a:lnSpc>
                <a:spcPct val="100000"/>
              </a:lnSpc>
            </a:pPr>
            <a:endParaRPr lang="zh-CN" altLang="en-US" sz="4400" b="1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>
              <a:lnSpc>
                <a:spcPct val="100000"/>
              </a:lnSpc>
            </a:pPr>
            <a:r>
              <a:rPr lang="en-US" altLang="zh-CN" sz="3600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2022-2023</a:t>
            </a:r>
            <a:r>
              <a:rPr lang="zh-CN" altLang="en-US" sz="3600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第</a:t>
            </a:r>
            <a:r>
              <a:rPr lang="en-US" altLang="zh-CN" sz="3600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2</a:t>
            </a:r>
            <a:r>
              <a:rPr lang="zh-CN" altLang="en-US" sz="3600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学期主题班会</a:t>
            </a:r>
            <a:endParaRPr lang="zh-CN" altLang="zh-CN" sz="3600" b="1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p:transition/>
</p:sld>
</file>

<file path=ppt/tags/tag1.xml><?xml version="1.0" encoding="utf-8"?>
<p:tagLst xmlns:p="http://schemas.openxmlformats.org/presentationml/2006/main">
  <p:tag name="KSO_WM_DOC_GUID" val="{21f5c276-6b16-4df0-ae93-6fa345a99cb1}"/>
  <p:tag name="KSO_WPP_MARK_KEY" val="b2fb7f92-74d5-486f-bbed-211dbf676891"/>
  <p:tag name="COMMONDATA" val="eyJoZGlkIjoiOGFlNGExODUxOTI4ODY0ODBlMzYzZmU0Mjg3OTM5OTQifQ=="/>
</p:tagLst>
</file>

<file path=ppt/theme/theme1.xml><?xml version="1.0" encoding="utf-8"?>
<a:theme xmlns:a="http://schemas.openxmlformats.org/drawingml/2006/main" name="2_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38</Words>
  <Application>WPS 演示</Application>
  <PresentationFormat/>
  <Paragraphs>6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9" baseType="lpstr">
      <vt:lpstr>Arial</vt:lpstr>
      <vt:lpstr>宋体</vt:lpstr>
      <vt:lpstr>Wingdings</vt:lpstr>
      <vt:lpstr>微软雅黑</vt:lpstr>
      <vt:lpstr>方正小标宋简体</vt:lpstr>
      <vt:lpstr>Arial Unicode MS</vt:lpstr>
      <vt:lpstr>Calibri</vt:lpstr>
      <vt:lpstr>2_Office 主题​​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Administrator</dc:creator>
  <cp:lastModifiedBy>venus</cp:lastModifiedBy>
  <cp:revision>41</cp:revision>
  <dcterms:created xsi:type="dcterms:W3CDTF">2018-04-23T06:41:00Z</dcterms:created>
  <dcterms:modified xsi:type="dcterms:W3CDTF">2023-04-10T10:03:22Z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2052-11.1.0.13703</vt:lpwstr>
  </property>
  <property fmtid="{D5CDD505-2E9C-101B-9397-08002B2CF9AE}" pid="3" name="ICV">
    <vt:lpwstr>ED1F0E5E9B334B43888BB889C34C1F75</vt:lpwstr>
  </property>
</Properties>
</file>