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9"/>
  </p:notesMasterIdLst>
  <p:sldIdLst>
    <p:sldId id="381" r:id="rId4"/>
    <p:sldId id="382" r:id="rId5"/>
    <p:sldId id="383" r:id="rId6"/>
    <p:sldId id="384" r:id="rId7"/>
    <p:sldId id="385" r:id="rId8"/>
    <p:sldId id="386" r:id="rId10"/>
    <p:sldId id="387" r:id="rId11"/>
    <p:sldId id="388" r:id="rId12"/>
    <p:sldId id="389" r:id="rId13"/>
    <p:sldId id="390" r:id="rId14"/>
    <p:sldId id="409" r:id="rId15"/>
    <p:sldId id="410" r:id="rId16"/>
    <p:sldId id="392" r:id="rId17"/>
    <p:sldId id="393" r:id="rId18"/>
    <p:sldId id="394" r:id="rId19"/>
    <p:sldId id="395" r:id="rId20"/>
    <p:sldId id="396" r:id="rId21"/>
    <p:sldId id="397" r:id="rId22"/>
    <p:sldId id="398" r:id="rId23"/>
    <p:sldId id="399" r:id="rId24"/>
    <p:sldId id="400" r:id="rId25"/>
    <p:sldId id="412" r:id="rId26"/>
    <p:sldId id="401" r:id="rId27"/>
    <p:sldId id="411" r:id="rId28"/>
    <p:sldId id="402" r:id="rId29"/>
    <p:sldId id="403" r:id="rId30"/>
    <p:sldId id="404" r:id="rId31"/>
    <p:sldId id="405" r:id="rId32"/>
    <p:sldId id="406" r:id="rId33"/>
    <p:sldId id="407" r:id="rId34"/>
  </p:sldIdLst>
  <p:sldSz cx="12192000" cy="6858000"/>
  <p:notesSz cx="6858000" cy="9144000"/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2" name="作者" initials="A" lastIdx="0" clrIdx="1"/>
  <p:cmAuthor id="3" name="培训" initials="培" lastIdx="1" clrIdx="2"/>
  <p:cmAuthor id="4" name="Ian Sharpe" initials="I" lastIdx="2" clrIdx="0"/>
  <p:cmAuthor id="0" name="Alex Xi" initials="AX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9" Type="http://schemas.openxmlformats.org/officeDocument/2006/relationships/tags" Target="tags/tag429.xml"/><Relationship Id="rId38" Type="http://schemas.openxmlformats.org/officeDocument/2006/relationships/commentAuthors" Target="commentAuthors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93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93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96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965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7" Type="http://schemas.openxmlformats.org/officeDocument/2006/relationships/tags" Target="../tags/tag93.xml"/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99.xml"/><Relationship Id="rId2" Type="http://schemas.openxmlformats.org/officeDocument/2006/relationships/tags" Target="../tags/tag98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2" Type="http://schemas.openxmlformats.org/officeDocument/2006/relationships/tags" Target="../tags/tag110.xml"/><Relationship Id="rId11" Type="http://schemas.openxmlformats.org/officeDocument/2006/relationships/tags" Target="../tags/tag109.xml"/><Relationship Id="rId10" Type="http://schemas.openxmlformats.org/officeDocument/2006/relationships/tags" Target="../tags/tag108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116.xml"/><Relationship Id="rId6" Type="http://schemas.openxmlformats.org/officeDocument/2006/relationships/tags" Target="../tags/tag115.xml"/><Relationship Id="rId5" Type="http://schemas.openxmlformats.org/officeDocument/2006/relationships/tags" Target="../tags/tag114.xml"/><Relationship Id="rId4" Type="http://schemas.openxmlformats.org/officeDocument/2006/relationships/tags" Target="../tags/tag113.xml"/><Relationship Id="rId3" Type="http://schemas.openxmlformats.org/officeDocument/2006/relationships/tags" Target="../tags/tag112.xml"/><Relationship Id="rId2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124.xml"/><Relationship Id="rId8" Type="http://schemas.openxmlformats.org/officeDocument/2006/relationships/tags" Target="../tags/tag123.xml"/><Relationship Id="rId7" Type="http://schemas.openxmlformats.org/officeDocument/2006/relationships/tags" Target="../tags/tag122.xml"/><Relationship Id="rId6" Type="http://schemas.openxmlformats.org/officeDocument/2006/relationships/tags" Target="../tags/tag121.xml"/><Relationship Id="rId5" Type="http://schemas.openxmlformats.org/officeDocument/2006/relationships/tags" Target="../tags/tag120.xml"/><Relationship Id="rId4" Type="http://schemas.openxmlformats.org/officeDocument/2006/relationships/tags" Target="../tags/tag119.xml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tags" Target="../tags/tag126.xml"/><Relationship Id="rId2" Type="http://schemas.openxmlformats.org/officeDocument/2006/relationships/tags" Target="../tags/tag125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41.xml"/><Relationship Id="rId8" Type="http://schemas.openxmlformats.org/officeDocument/2006/relationships/tags" Target="../tags/tag140.xml"/><Relationship Id="rId7" Type="http://schemas.openxmlformats.org/officeDocument/2006/relationships/tags" Target="../tags/tag139.xml"/><Relationship Id="rId6" Type="http://schemas.openxmlformats.org/officeDocument/2006/relationships/tags" Target="../tags/tag138.xml"/><Relationship Id="rId5" Type="http://schemas.openxmlformats.org/officeDocument/2006/relationships/tags" Target="../tags/tag137.xml"/><Relationship Id="rId4" Type="http://schemas.openxmlformats.org/officeDocument/2006/relationships/tags" Target="../tags/tag136.xml"/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0" Type="http://schemas.openxmlformats.org/officeDocument/2006/relationships/tags" Target="../tags/tag142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50.xml"/><Relationship Id="rId8" Type="http://schemas.openxmlformats.org/officeDocument/2006/relationships/tags" Target="../tags/tag149.xml"/><Relationship Id="rId7" Type="http://schemas.openxmlformats.org/officeDocument/2006/relationships/tags" Target="../tags/tag148.xml"/><Relationship Id="rId6" Type="http://schemas.openxmlformats.org/officeDocument/2006/relationships/tags" Target="../tags/tag147.xml"/><Relationship Id="rId5" Type="http://schemas.openxmlformats.org/officeDocument/2006/relationships/tags" Target="../tags/tag146.xml"/><Relationship Id="rId4" Type="http://schemas.openxmlformats.org/officeDocument/2006/relationships/tags" Target="../tags/tag145.xml"/><Relationship Id="rId3" Type="http://schemas.openxmlformats.org/officeDocument/2006/relationships/tags" Target="../tags/tag144.xml"/><Relationship Id="rId2" Type="http://schemas.openxmlformats.org/officeDocument/2006/relationships/tags" Target="../tags/tag143.xml"/><Relationship Id="rId10" Type="http://schemas.openxmlformats.org/officeDocument/2006/relationships/tags" Target="../tags/tag151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159.xml"/><Relationship Id="rId8" Type="http://schemas.openxmlformats.org/officeDocument/2006/relationships/tags" Target="../tags/tag158.xml"/><Relationship Id="rId7" Type="http://schemas.openxmlformats.org/officeDocument/2006/relationships/tags" Target="../tags/tag157.x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4" Type="http://schemas.openxmlformats.org/officeDocument/2006/relationships/tags" Target="../tags/tag154.xml"/><Relationship Id="rId3" Type="http://schemas.openxmlformats.org/officeDocument/2006/relationships/tags" Target="../tags/tag153.xml"/><Relationship Id="rId2" Type="http://schemas.openxmlformats.org/officeDocument/2006/relationships/tags" Target="../tags/tag152.xml"/><Relationship Id="rId12" Type="http://schemas.openxmlformats.org/officeDocument/2006/relationships/tags" Target="../tags/tag162.xml"/><Relationship Id="rId11" Type="http://schemas.openxmlformats.org/officeDocument/2006/relationships/tags" Target="../tags/tag161.xml"/><Relationship Id="rId10" Type="http://schemas.openxmlformats.org/officeDocument/2006/relationships/tags" Target="../tags/tag160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170.xml"/><Relationship Id="rId8" Type="http://schemas.openxmlformats.org/officeDocument/2006/relationships/tags" Target="../tags/tag169.xml"/><Relationship Id="rId7" Type="http://schemas.openxmlformats.org/officeDocument/2006/relationships/tags" Target="../tags/tag168.xml"/><Relationship Id="rId6" Type="http://schemas.openxmlformats.org/officeDocument/2006/relationships/tags" Target="../tags/tag167.xml"/><Relationship Id="rId5" Type="http://schemas.openxmlformats.org/officeDocument/2006/relationships/tags" Target="../tags/tag166.xml"/><Relationship Id="rId4" Type="http://schemas.openxmlformats.org/officeDocument/2006/relationships/tags" Target="../tags/tag165.xml"/><Relationship Id="rId3" Type="http://schemas.openxmlformats.org/officeDocument/2006/relationships/tags" Target="../tags/tag164.xml"/><Relationship Id="rId2" Type="http://schemas.openxmlformats.org/officeDocument/2006/relationships/tags" Target="../tags/tag163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组合 566"/>
          <p:cNvGrpSpPr/>
          <p:nvPr>
            <p:custDataLst>
              <p:tags r:id="rId2"/>
            </p:custDataLst>
          </p:nvPr>
        </p:nvGrpSpPr>
        <p:grpSpPr>
          <a:xfrm>
            <a:off x="1042" y="-476"/>
            <a:ext cx="12189916" cy="6858000"/>
            <a:chOff x="-360" y="-532"/>
            <a:chExt cx="12192555" cy="6858532"/>
          </a:xfrm>
        </p:grpSpPr>
        <p:sp>
          <p:nvSpPr>
            <p:cNvPr id="566" name="矩形 565"/>
            <p:cNvSpPr/>
            <p:nvPr>
              <p:custDataLst>
                <p:tags r:id="rId3"/>
              </p:custDataLst>
            </p:nvPr>
          </p:nvSpPr>
          <p:spPr>
            <a:xfrm>
              <a:off x="0" y="-532"/>
              <a:ext cx="12192000" cy="6858532"/>
            </a:xfrm>
            <a:prstGeom prst="rect">
              <a:avLst/>
            </a:prstGeom>
            <a:solidFill>
              <a:schemeClr val="lt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65" name="任意多边形 10"/>
            <p:cNvSpPr/>
            <p:nvPr>
              <p:custDataLst>
                <p:tags r:id="rId4"/>
              </p:custDataLst>
            </p:nvPr>
          </p:nvSpPr>
          <p:spPr>
            <a:xfrm rot="16200000">
              <a:off x="-977289" y="1559791"/>
              <a:ext cx="5821774" cy="3867915"/>
            </a:xfrm>
            <a:custGeom>
              <a:avLst/>
              <a:gdLst>
                <a:gd name="connsiteX0" fmla="*/ 5820388 w 5821774"/>
                <a:gd name="connsiteY0" fmla="*/ 1955009 h 3867915"/>
                <a:gd name="connsiteX1" fmla="*/ 5781445 w 5821774"/>
                <a:gd name="connsiteY1" fmla="*/ 2175091 h 3867915"/>
                <a:gd name="connsiteX2" fmla="*/ 5128084 w 5821774"/>
                <a:gd name="connsiteY2" fmla="*/ 2854920 h 3867915"/>
                <a:gd name="connsiteX3" fmla="*/ 4238732 w 5821774"/>
                <a:gd name="connsiteY3" fmla="*/ 3370843 h 3867915"/>
                <a:gd name="connsiteX4" fmla="*/ 4222885 w 5821774"/>
                <a:gd name="connsiteY4" fmla="*/ 3396950 h 3867915"/>
                <a:gd name="connsiteX5" fmla="*/ 2406789 w 5821774"/>
                <a:gd name="connsiteY5" fmla="*/ 3675661 h 3867915"/>
                <a:gd name="connsiteX6" fmla="*/ 2335043 w 5821774"/>
                <a:gd name="connsiteY6" fmla="*/ 3640191 h 3867915"/>
                <a:gd name="connsiteX7" fmla="*/ 1416815 w 5821774"/>
                <a:gd name="connsiteY7" fmla="*/ 2595072 h 3867915"/>
                <a:gd name="connsiteX8" fmla="*/ 741055 w 5821774"/>
                <a:gd name="connsiteY8" fmla="*/ 1511484 h 3867915"/>
                <a:gd name="connsiteX9" fmla="*/ 4214 w 5821774"/>
                <a:gd name="connsiteY9" fmla="*/ 31609 h 3867915"/>
                <a:gd name="connsiteX10" fmla="*/ 0 w 5821774"/>
                <a:gd name="connsiteY10" fmla="*/ 0 h 3867915"/>
                <a:gd name="connsiteX11" fmla="*/ 4385185 w 5821774"/>
                <a:gd name="connsiteY11" fmla="*/ 215 h 3867915"/>
                <a:gd name="connsiteX12" fmla="*/ 4437474 w 5821774"/>
                <a:gd name="connsiteY12" fmla="*/ 42697 h 3867915"/>
                <a:gd name="connsiteX13" fmla="*/ 5018922 w 5821774"/>
                <a:gd name="connsiteY13" fmla="*/ 540495 h 3867915"/>
                <a:gd name="connsiteX14" fmla="*/ 5672484 w 5821774"/>
                <a:gd name="connsiteY14" fmla="*/ 1245330 h 3867915"/>
                <a:gd name="connsiteX15" fmla="*/ 5820388 w 5821774"/>
                <a:gd name="connsiteY15" fmla="*/ 1955009 h 386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821774" h="3867915">
                  <a:moveTo>
                    <a:pt x="5820388" y="1955009"/>
                  </a:moveTo>
                  <a:cubicBezTo>
                    <a:pt x="5816464" y="2033458"/>
                    <a:pt x="5804051" y="2108064"/>
                    <a:pt x="5781445" y="2175091"/>
                  </a:cubicBezTo>
                  <a:cubicBezTo>
                    <a:pt x="5690760" y="2443732"/>
                    <a:pt x="5385293" y="2655679"/>
                    <a:pt x="5128084" y="2854920"/>
                  </a:cubicBezTo>
                  <a:cubicBezTo>
                    <a:pt x="4870868" y="3054160"/>
                    <a:pt x="4405074" y="3082358"/>
                    <a:pt x="4238732" y="3370843"/>
                  </a:cubicBezTo>
                  <a:cubicBezTo>
                    <a:pt x="4233448" y="3379544"/>
                    <a:pt x="4228165" y="3388246"/>
                    <a:pt x="4222885" y="3396950"/>
                  </a:cubicBezTo>
                  <a:cubicBezTo>
                    <a:pt x="3911912" y="3894238"/>
                    <a:pt x="3122790" y="4015304"/>
                    <a:pt x="2406789" y="3675661"/>
                  </a:cubicBezTo>
                  <a:cubicBezTo>
                    <a:pt x="2382580" y="3664405"/>
                    <a:pt x="2358665" y="3652579"/>
                    <a:pt x="2335043" y="3640191"/>
                  </a:cubicBezTo>
                  <a:cubicBezTo>
                    <a:pt x="1857278" y="3391793"/>
                    <a:pt x="1528083" y="2995439"/>
                    <a:pt x="1416815" y="2595072"/>
                  </a:cubicBezTo>
                  <a:cubicBezTo>
                    <a:pt x="1313530" y="2223265"/>
                    <a:pt x="1011104" y="1852434"/>
                    <a:pt x="741055" y="1511484"/>
                  </a:cubicBezTo>
                  <a:cubicBezTo>
                    <a:pt x="406145" y="1087756"/>
                    <a:pt x="74356" y="517247"/>
                    <a:pt x="4214" y="31609"/>
                  </a:cubicBezTo>
                  <a:lnTo>
                    <a:pt x="0" y="0"/>
                  </a:lnTo>
                  <a:lnTo>
                    <a:pt x="4385185" y="215"/>
                  </a:lnTo>
                  <a:lnTo>
                    <a:pt x="4437474" y="42697"/>
                  </a:lnTo>
                  <a:cubicBezTo>
                    <a:pt x="4650261" y="216668"/>
                    <a:pt x="4857930" y="390814"/>
                    <a:pt x="5018922" y="540495"/>
                  </a:cubicBezTo>
                  <a:cubicBezTo>
                    <a:pt x="5305483" y="806218"/>
                    <a:pt x="5545109" y="972754"/>
                    <a:pt x="5672484" y="1245330"/>
                  </a:cubicBezTo>
                  <a:cubicBezTo>
                    <a:pt x="5767583" y="1449545"/>
                    <a:pt x="5832178" y="1719628"/>
                    <a:pt x="5820388" y="1955009"/>
                  </a:cubicBezTo>
                  <a:close/>
                </a:path>
              </a:pathLst>
            </a:custGeom>
            <a:solidFill>
              <a:srgbClr val="AED3C1">
                <a:alpha val="52000"/>
              </a:srgbClr>
            </a:solidFill>
            <a:ln w="92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endParaRPr lang="zh-CN" altLang="en-US">
                <a:solidFill>
                  <a:schemeClr val="dk1"/>
                </a:solidFill>
                <a:ea typeface="方正黑体_GBK" panose="02000000000000000000" charset="-122"/>
              </a:endParaRPr>
            </a:p>
          </p:txBody>
        </p:sp>
        <p:sp>
          <p:nvSpPr>
            <p:cNvPr id="427" name="流程图:：终止 4"/>
            <p:cNvSpPr/>
            <p:nvPr>
              <p:custDataLst>
                <p:tags r:id="rId5"/>
              </p:custDataLst>
            </p:nvPr>
          </p:nvSpPr>
          <p:spPr>
            <a:xfrm rot="16200000">
              <a:off x="7404464" y="-18668"/>
              <a:ext cx="4769595" cy="4805867"/>
            </a:xfrm>
            <a:custGeom>
              <a:avLst/>
              <a:gdLst>
                <a:gd name="connsiteX0" fmla="*/ 4769595 w 4769595"/>
                <a:gd name="connsiteY0" fmla="*/ 4805867 h 4805867"/>
                <a:gd name="connsiteX1" fmla="*/ 1607192 w 4769595"/>
                <a:gd name="connsiteY1" fmla="*/ 4805677 h 4805867"/>
                <a:gd name="connsiteX2" fmla="*/ 213880 w 4769595"/>
                <a:gd name="connsiteY2" fmla="*/ 2391945 h 4805867"/>
                <a:gd name="connsiteX3" fmla="*/ 797675 w 4769595"/>
                <a:gd name="connsiteY3" fmla="*/ 213877 h 4805867"/>
                <a:gd name="connsiteX4" fmla="*/ 2975731 w 4769595"/>
                <a:gd name="connsiteY4" fmla="*/ 797675 h 4805867"/>
                <a:gd name="connsiteX5" fmla="*/ 4769356 w 4769595"/>
                <a:gd name="connsiteY5" fmla="*/ 3904904 h 480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9595" h="4805867">
                  <a:moveTo>
                    <a:pt x="4769595" y="4805867"/>
                  </a:moveTo>
                  <a:lnTo>
                    <a:pt x="1607192" y="4805677"/>
                  </a:lnTo>
                  <a:lnTo>
                    <a:pt x="213880" y="2391945"/>
                  </a:lnTo>
                  <a:cubicBezTo>
                    <a:pt x="-226434" y="1629156"/>
                    <a:pt x="34894" y="654190"/>
                    <a:pt x="797675" y="213877"/>
                  </a:cubicBezTo>
                  <a:cubicBezTo>
                    <a:pt x="1560459" y="-226431"/>
                    <a:pt x="2535423" y="34893"/>
                    <a:pt x="2975731" y="797675"/>
                  </a:cubicBezTo>
                  <a:lnTo>
                    <a:pt x="4769356" y="3904904"/>
                  </a:lnTo>
                  <a:close/>
                </a:path>
              </a:pathLst>
            </a:custGeom>
            <a:solidFill>
              <a:srgbClr val="AED3C1">
                <a:alpha val="34000"/>
              </a:srgbClr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31" name="椭圆 2"/>
            <p:cNvSpPr/>
            <p:nvPr>
              <p:custDataLst>
                <p:tags r:id="rId6"/>
              </p:custDataLst>
            </p:nvPr>
          </p:nvSpPr>
          <p:spPr>
            <a:xfrm flipH="1">
              <a:off x="0" y="1558290"/>
              <a:ext cx="2051050" cy="3075305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">
                  <a:pos x="hc" y="t"/>
                </a:cxn>
                <a:cxn ang="3">
                  <a:pos x="il" y="it"/>
                </a:cxn>
                <a:cxn ang="cd2">
                  <a:pos x="l" y="vc"/>
                </a:cxn>
                <a:cxn ang="cd4">
                  <a:pos x="il" y="ib"/>
                </a:cxn>
                <a:cxn ang="cd4">
                  <a:pos x="hc" y="b"/>
                </a:cxn>
                <a:cxn ang="cd4">
                  <a:pos x="ir" y="ib"/>
                </a:cxn>
                <a:cxn ang="0">
                  <a:pos x="r" y="vc"/>
                </a:cxn>
                <a:cxn ang="3">
                  <a:pos x="ir" y="it"/>
                </a:cxn>
              </a:cxnLst>
              <a:rect l="il" t="it" r="ir" b="ib"/>
              <a:pathLst>
                <a:path w="3230" h="4843">
                  <a:moveTo>
                    <a:pt x="2422" y="0"/>
                  </a:moveTo>
                  <a:cubicBezTo>
                    <a:pt x="2693" y="0"/>
                    <a:pt x="2955" y="45"/>
                    <a:pt x="3198" y="127"/>
                  </a:cubicBezTo>
                  <a:lnTo>
                    <a:pt x="3230" y="138"/>
                  </a:lnTo>
                  <a:lnTo>
                    <a:pt x="3230" y="4705"/>
                  </a:lnTo>
                  <a:lnTo>
                    <a:pt x="3198" y="4716"/>
                  </a:lnTo>
                  <a:cubicBezTo>
                    <a:pt x="2955" y="4799"/>
                    <a:pt x="2693" y="4843"/>
                    <a:pt x="2422" y="4843"/>
                  </a:cubicBezTo>
                  <a:cubicBezTo>
                    <a:pt x="1084" y="4843"/>
                    <a:pt x="0" y="3759"/>
                    <a:pt x="0" y="2422"/>
                  </a:cubicBezTo>
                  <a:cubicBezTo>
                    <a:pt x="0" y="1084"/>
                    <a:pt x="1084" y="0"/>
                    <a:pt x="2422" y="0"/>
                  </a:cubicBez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2" name="椭圆 1"/>
            <p:cNvSpPr/>
            <p:nvPr>
              <p:custDataLst>
                <p:tags r:id="rId7"/>
              </p:custDataLst>
            </p:nvPr>
          </p:nvSpPr>
          <p:spPr>
            <a:xfrm flipH="1">
              <a:off x="2741295" y="4938395"/>
              <a:ext cx="5666105" cy="1919605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">
                  <a:pos x="hc" y="t"/>
                </a:cxn>
                <a:cxn ang="3">
                  <a:pos x="il" y="it"/>
                </a:cxn>
                <a:cxn ang="cd2">
                  <a:pos x="l" y="vc"/>
                </a:cxn>
                <a:cxn ang="cd4">
                  <a:pos x="il" y="ib"/>
                </a:cxn>
                <a:cxn ang="cd4">
                  <a:pos x="hc" y="b"/>
                </a:cxn>
                <a:cxn ang="cd4">
                  <a:pos x="ir" y="ib"/>
                </a:cxn>
                <a:cxn ang="0">
                  <a:pos x="r" y="vc"/>
                </a:cxn>
                <a:cxn ang="3">
                  <a:pos x="ir" y="it"/>
                </a:cxn>
              </a:cxnLst>
              <a:rect l="il" t="it" r="ir" b="ib"/>
              <a:pathLst>
                <a:path w="8923" h="3023">
                  <a:moveTo>
                    <a:pt x="4461" y="0"/>
                  </a:moveTo>
                  <a:cubicBezTo>
                    <a:pt x="6471" y="0"/>
                    <a:pt x="8192" y="1235"/>
                    <a:pt x="8908" y="2987"/>
                  </a:cubicBezTo>
                  <a:lnTo>
                    <a:pt x="8923" y="3023"/>
                  </a:lnTo>
                  <a:lnTo>
                    <a:pt x="0" y="3023"/>
                  </a:lnTo>
                  <a:lnTo>
                    <a:pt x="15" y="2987"/>
                  </a:lnTo>
                  <a:cubicBezTo>
                    <a:pt x="731" y="1235"/>
                    <a:pt x="2452" y="0"/>
                    <a:pt x="4461" y="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55" name="流程图：终止 3"/>
            <p:cNvSpPr/>
            <p:nvPr>
              <p:custDataLst>
                <p:tags r:id="rId8"/>
              </p:custDataLst>
            </p:nvPr>
          </p:nvSpPr>
          <p:spPr>
            <a:xfrm rot="16200000">
              <a:off x="7581628" y="-433348"/>
              <a:ext cx="4176990" cy="5043253"/>
            </a:xfrm>
            <a:custGeom>
              <a:avLst/>
              <a:gdLst>
                <a:gd name="connsiteX0" fmla="*/ 4176990 w 4176990"/>
                <a:gd name="connsiteY0" fmla="*/ 5043087 h 5043253"/>
                <a:gd name="connsiteX1" fmla="*/ 1744332 w 4176990"/>
                <a:gd name="connsiteY1" fmla="*/ 5043253 h 5043253"/>
                <a:gd name="connsiteX2" fmla="*/ 213881 w 4176990"/>
                <a:gd name="connsiteY2" fmla="*/ 2391942 h 5043253"/>
                <a:gd name="connsiteX3" fmla="*/ 797676 w 4176990"/>
                <a:gd name="connsiteY3" fmla="*/ 213877 h 5043253"/>
                <a:gd name="connsiteX4" fmla="*/ 2975725 w 4176990"/>
                <a:gd name="connsiteY4" fmla="*/ 797671 h 5043253"/>
                <a:gd name="connsiteX5" fmla="*/ 4176975 w 4176990"/>
                <a:gd name="connsiteY5" fmla="*/ 2878694 h 5043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76990" h="5043253">
                  <a:moveTo>
                    <a:pt x="4176990" y="5043087"/>
                  </a:moveTo>
                  <a:lnTo>
                    <a:pt x="1744332" y="5043253"/>
                  </a:lnTo>
                  <a:lnTo>
                    <a:pt x="213881" y="2391942"/>
                  </a:lnTo>
                  <a:cubicBezTo>
                    <a:pt x="-226435" y="1629157"/>
                    <a:pt x="34894" y="654192"/>
                    <a:pt x="797676" y="213877"/>
                  </a:cubicBezTo>
                  <a:cubicBezTo>
                    <a:pt x="1560464" y="-226433"/>
                    <a:pt x="2535407" y="34896"/>
                    <a:pt x="2975725" y="797671"/>
                  </a:cubicBezTo>
                  <a:lnTo>
                    <a:pt x="4176975" y="2878694"/>
                  </a:ln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139" name="流程图：终止 2"/>
            <p:cNvSpPr/>
            <p:nvPr>
              <p:custDataLst>
                <p:tags r:id="rId9"/>
              </p:custDataLst>
            </p:nvPr>
          </p:nvSpPr>
          <p:spPr>
            <a:xfrm rot="21600000">
              <a:off x="3686745" y="-120"/>
              <a:ext cx="2541647" cy="1121310"/>
            </a:xfrm>
            <a:custGeom>
              <a:avLst/>
              <a:gdLst>
                <a:gd name="connsiteX0" fmla="*/ 649767 w 2541647"/>
                <a:gd name="connsiteY0" fmla="*/ 0 h 1121310"/>
                <a:gd name="connsiteX1" fmla="*/ 2541647 w 2541647"/>
                <a:gd name="connsiteY1" fmla="*/ 270 h 1121310"/>
                <a:gd name="connsiteX2" fmla="*/ 709830 w 2541647"/>
                <a:gd name="connsiteY2" fmla="*/ 1057831 h 1121310"/>
                <a:gd name="connsiteX3" fmla="*/ 63601 w 2541647"/>
                <a:gd name="connsiteY3" fmla="*/ 884661 h 1121310"/>
                <a:gd name="connsiteX4" fmla="*/ 236765 w 2541647"/>
                <a:gd name="connsiteY4" fmla="*/ 238440 h 112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647" h="1121310">
                  <a:moveTo>
                    <a:pt x="649767" y="0"/>
                  </a:moveTo>
                  <a:lnTo>
                    <a:pt x="2541647" y="270"/>
                  </a:lnTo>
                  <a:lnTo>
                    <a:pt x="709830" y="1057831"/>
                  </a:lnTo>
                  <a:cubicBezTo>
                    <a:pt x="483254" y="1188640"/>
                    <a:pt x="194089" y="1110685"/>
                    <a:pt x="63601" y="884661"/>
                  </a:cubicBezTo>
                  <a:cubicBezTo>
                    <a:pt x="-67209" y="658094"/>
                    <a:pt x="10196" y="369241"/>
                    <a:pt x="236765" y="23844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48" name="任意多边形 6"/>
            <p:cNvSpPr/>
            <p:nvPr>
              <p:custDataLst>
                <p:tags r:id="rId10"/>
              </p:custDataLst>
            </p:nvPr>
          </p:nvSpPr>
          <p:spPr>
            <a:xfrm>
              <a:off x="9859010" y="5173345"/>
              <a:ext cx="1700530" cy="1680845"/>
            </a:xfrm>
            <a:custGeom>
              <a:avLst/>
              <a:gdLst>
                <a:gd name="connsiteX0" fmla="*/ 1630944 w 1700691"/>
                <a:gd name="connsiteY0" fmla="*/ 1171548 h 1680919"/>
                <a:gd name="connsiteX1" fmla="*/ 1615658 w 1700691"/>
                <a:gd name="connsiteY1" fmla="*/ 1205853 h 1680919"/>
                <a:gd name="connsiteX2" fmla="*/ 1383483 w 1700691"/>
                <a:gd name="connsiteY2" fmla="*/ 1435589 h 1680919"/>
                <a:gd name="connsiteX3" fmla="*/ 1382529 w 1700691"/>
                <a:gd name="connsiteY3" fmla="*/ 1436628 h 1680919"/>
                <a:gd name="connsiteX4" fmla="*/ 1381573 w 1700691"/>
                <a:gd name="connsiteY4" fmla="*/ 1437668 h 1680919"/>
                <a:gd name="connsiteX5" fmla="*/ 1216281 w 1700691"/>
                <a:gd name="connsiteY5" fmla="*/ 1600874 h 1680919"/>
                <a:gd name="connsiteX6" fmla="*/ 1181885 w 1700691"/>
                <a:gd name="connsiteY6" fmla="*/ 1616467 h 1680919"/>
                <a:gd name="connsiteX7" fmla="*/ 1372975 w 1700691"/>
                <a:gd name="connsiteY7" fmla="*/ 1427273 h 1680919"/>
                <a:gd name="connsiteX8" fmla="*/ 1373929 w 1700691"/>
                <a:gd name="connsiteY8" fmla="*/ 1426233 h 1680919"/>
                <a:gd name="connsiteX9" fmla="*/ 1372975 w 1700691"/>
                <a:gd name="connsiteY9" fmla="*/ 1426233 h 1680919"/>
                <a:gd name="connsiteX10" fmla="*/ 1677762 w 1700691"/>
                <a:gd name="connsiteY10" fmla="*/ 1030173 h 1680919"/>
                <a:gd name="connsiteX11" fmla="*/ 1672029 w 1700691"/>
                <a:gd name="connsiteY11" fmla="*/ 1055123 h 1680919"/>
                <a:gd name="connsiteX12" fmla="*/ 1622346 w 1700691"/>
                <a:gd name="connsiteY12" fmla="*/ 1103980 h 1680919"/>
                <a:gd name="connsiteX13" fmla="*/ 1621390 w 1700691"/>
                <a:gd name="connsiteY13" fmla="*/ 1105020 h 1680919"/>
                <a:gd name="connsiteX14" fmla="*/ 1336668 w 1700691"/>
                <a:gd name="connsiteY14" fmla="*/ 1386732 h 1680919"/>
                <a:gd name="connsiteX15" fmla="*/ 1335712 w 1700691"/>
                <a:gd name="connsiteY15" fmla="*/ 1387772 h 1680919"/>
                <a:gd name="connsiteX16" fmla="*/ 1334757 w 1700691"/>
                <a:gd name="connsiteY16" fmla="*/ 1388812 h 1680919"/>
                <a:gd name="connsiteX17" fmla="*/ 1066277 w 1700691"/>
                <a:gd name="connsiteY17" fmla="*/ 1653892 h 1680919"/>
                <a:gd name="connsiteX18" fmla="*/ 1041435 w 1700691"/>
                <a:gd name="connsiteY18" fmla="*/ 1660129 h 1680919"/>
                <a:gd name="connsiteX19" fmla="*/ 1325202 w 1700691"/>
                <a:gd name="connsiteY19" fmla="*/ 1379456 h 1680919"/>
                <a:gd name="connsiteX20" fmla="*/ 1326158 w 1700691"/>
                <a:gd name="connsiteY20" fmla="*/ 1378416 h 1680919"/>
                <a:gd name="connsiteX21" fmla="*/ 1327113 w 1700691"/>
                <a:gd name="connsiteY21" fmla="*/ 1377377 h 1680919"/>
                <a:gd name="connsiteX22" fmla="*/ 1610881 w 1700691"/>
                <a:gd name="connsiteY22" fmla="*/ 1096704 h 1680919"/>
                <a:gd name="connsiteX23" fmla="*/ 1611836 w 1700691"/>
                <a:gd name="connsiteY23" fmla="*/ 1095664 h 1680919"/>
                <a:gd name="connsiteX24" fmla="*/ 1694959 w 1700691"/>
                <a:gd name="connsiteY24" fmla="*/ 918942 h 1680919"/>
                <a:gd name="connsiteX25" fmla="*/ 1693047 w 1700691"/>
                <a:gd name="connsiteY25" fmla="*/ 939733 h 1680919"/>
                <a:gd name="connsiteX26" fmla="*/ 1574572 w 1700691"/>
                <a:gd name="connsiteY26" fmla="*/ 1057200 h 1680919"/>
                <a:gd name="connsiteX27" fmla="*/ 1573618 w 1700691"/>
                <a:gd name="connsiteY27" fmla="*/ 1058240 h 1680919"/>
                <a:gd name="connsiteX28" fmla="*/ 1288895 w 1700691"/>
                <a:gd name="connsiteY28" fmla="*/ 1339952 h 1680919"/>
                <a:gd name="connsiteX29" fmla="*/ 1287939 w 1700691"/>
                <a:gd name="connsiteY29" fmla="*/ 1340992 h 1680919"/>
                <a:gd name="connsiteX30" fmla="*/ 1286983 w 1700691"/>
                <a:gd name="connsiteY30" fmla="*/ 1342031 h 1680919"/>
                <a:gd name="connsiteX31" fmla="*/ 1003216 w 1700691"/>
                <a:gd name="connsiteY31" fmla="*/ 1622704 h 1680919"/>
                <a:gd name="connsiteX32" fmla="*/ 1002262 w 1700691"/>
                <a:gd name="connsiteY32" fmla="*/ 1623744 h 1680919"/>
                <a:gd name="connsiteX33" fmla="*/ 1001306 w 1700691"/>
                <a:gd name="connsiteY33" fmla="*/ 1624783 h 1680919"/>
                <a:gd name="connsiteX34" fmla="*/ 949712 w 1700691"/>
                <a:gd name="connsiteY34" fmla="*/ 1676760 h 1680919"/>
                <a:gd name="connsiteX35" fmla="*/ 928692 w 1700691"/>
                <a:gd name="connsiteY35" fmla="*/ 1678839 h 1680919"/>
                <a:gd name="connsiteX36" fmla="*/ 992707 w 1700691"/>
                <a:gd name="connsiteY36" fmla="*/ 1615428 h 1680919"/>
                <a:gd name="connsiteX37" fmla="*/ 993661 w 1700691"/>
                <a:gd name="connsiteY37" fmla="*/ 1614388 h 1680919"/>
                <a:gd name="connsiteX38" fmla="*/ 994618 w 1700691"/>
                <a:gd name="connsiteY38" fmla="*/ 1613348 h 1680919"/>
                <a:gd name="connsiteX39" fmla="*/ 1278384 w 1700691"/>
                <a:gd name="connsiteY39" fmla="*/ 1332676 h 1680919"/>
                <a:gd name="connsiteX40" fmla="*/ 1279340 w 1700691"/>
                <a:gd name="connsiteY40" fmla="*/ 1331636 h 1680919"/>
                <a:gd name="connsiteX41" fmla="*/ 1280296 w 1700691"/>
                <a:gd name="connsiteY41" fmla="*/ 1330596 h 1680919"/>
                <a:gd name="connsiteX42" fmla="*/ 1564063 w 1700691"/>
                <a:gd name="connsiteY42" fmla="*/ 1049924 h 1680919"/>
                <a:gd name="connsiteX43" fmla="*/ 1563108 w 1700691"/>
                <a:gd name="connsiteY43" fmla="*/ 1048884 h 1680919"/>
                <a:gd name="connsiteX44" fmla="*/ 1700691 w 1700691"/>
                <a:gd name="connsiteY44" fmla="*/ 819148 h 1680919"/>
                <a:gd name="connsiteX45" fmla="*/ 1700691 w 1700691"/>
                <a:gd name="connsiteY45" fmla="*/ 837860 h 1680919"/>
                <a:gd name="connsiteX46" fmla="*/ 1527755 w 1700691"/>
                <a:gd name="connsiteY46" fmla="*/ 1008343 h 1680919"/>
                <a:gd name="connsiteX47" fmla="*/ 1526800 w 1700691"/>
                <a:gd name="connsiteY47" fmla="*/ 1009383 h 1680919"/>
                <a:gd name="connsiteX48" fmla="*/ 1242078 w 1700691"/>
                <a:gd name="connsiteY48" fmla="*/ 1291095 h 1680919"/>
                <a:gd name="connsiteX49" fmla="*/ 1241123 w 1700691"/>
                <a:gd name="connsiteY49" fmla="*/ 1292135 h 1680919"/>
                <a:gd name="connsiteX50" fmla="*/ 1240167 w 1700691"/>
                <a:gd name="connsiteY50" fmla="*/ 1293174 h 1680919"/>
                <a:gd name="connsiteX51" fmla="*/ 956400 w 1700691"/>
                <a:gd name="connsiteY51" fmla="*/ 1573847 h 1680919"/>
                <a:gd name="connsiteX52" fmla="*/ 955445 w 1700691"/>
                <a:gd name="connsiteY52" fmla="*/ 1574887 h 1680919"/>
                <a:gd name="connsiteX53" fmla="*/ 954489 w 1700691"/>
                <a:gd name="connsiteY53" fmla="*/ 1575926 h 1680919"/>
                <a:gd name="connsiteX54" fmla="*/ 848435 w 1700691"/>
                <a:gd name="connsiteY54" fmla="*/ 1680919 h 1680919"/>
                <a:gd name="connsiteX55" fmla="*/ 830281 w 1700691"/>
                <a:gd name="connsiteY55" fmla="*/ 1680919 h 1680919"/>
                <a:gd name="connsiteX56" fmla="*/ 944935 w 1700691"/>
                <a:gd name="connsiteY56" fmla="*/ 1567610 h 1680919"/>
                <a:gd name="connsiteX57" fmla="*/ 945890 w 1700691"/>
                <a:gd name="connsiteY57" fmla="*/ 1566571 h 1680919"/>
                <a:gd name="connsiteX58" fmla="*/ 946846 w 1700691"/>
                <a:gd name="connsiteY58" fmla="*/ 1565531 h 1680919"/>
                <a:gd name="connsiteX59" fmla="*/ 1230613 w 1700691"/>
                <a:gd name="connsiteY59" fmla="*/ 1284858 h 1680919"/>
                <a:gd name="connsiteX60" fmla="*/ 1231568 w 1700691"/>
                <a:gd name="connsiteY60" fmla="*/ 1283819 h 1680919"/>
                <a:gd name="connsiteX61" fmla="*/ 1232524 w 1700691"/>
                <a:gd name="connsiteY61" fmla="*/ 1282779 h 1680919"/>
                <a:gd name="connsiteX62" fmla="*/ 1516290 w 1700691"/>
                <a:gd name="connsiteY62" fmla="*/ 1002106 h 1680919"/>
                <a:gd name="connsiteX63" fmla="*/ 1517245 w 1700691"/>
                <a:gd name="connsiteY63" fmla="*/ 1001067 h 1680919"/>
                <a:gd name="connsiteX64" fmla="*/ 1692091 w 1700691"/>
                <a:gd name="connsiteY64" fmla="*/ 733907 h 1680919"/>
                <a:gd name="connsiteX65" fmla="*/ 1694002 w 1700691"/>
                <a:gd name="connsiteY65" fmla="*/ 750540 h 1680919"/>
                <a:gd name="connsiteX66" fmla="*/ 1479027 w 1700691"/>
                <a:gd name="connsiteY66" fmla="*/ 963643 h 1680919"/>
                <a:gd name="connsiteX67" fmla="*/ 1478072 w 1700691"/>
                <a:gd name="connsiteY67" fmla="*/ 964683 h 1680919"/>
                <a:gd name="connsiteX68" fmla="*/ 1477116 w 1700691"/>
                <a:gd name="connsiteY68" fmla="*/ 965723 h 1680919"/>
                <a:gd name="connsiteX69" fmla="*/ 1193350 w 1700691"/>
                <a:gd name="connsiteY69" fmla="*/ 1246395 h 1680919"/>
                <a:gd name="connsiteX70" fmla="*/ 1192394 w 1700691"/>
                <a:gd name="connsiteY70" fmla="*/ 1247435 h 1680919"/>
                <a:gd name="connsiteX71" fmla="*/ 1191439 w 1700691"/>
                <a:gd name="connsiteY71" fmla="*/ 1248475 h 1680919"/>
                <a:gd name="connsiteX72" fmla="*/ 907672 w 1700691"/>
                <a:gd name="connsiteY72" fmla="*/ 1529149 h 1680919"/>
                <a:gd name="connsiteX73" fmla="*/ 906717 w 1700691"/>
                <a:gd name="connsiteY73" fmla="*/ 1530188 h 1680919"/>
                <a:gd name="connsiteX74" fmla="*/ 905761 w 1700691"/>
                <a:gd name="connsiteY74" fmla="*/ 1531226 h 1680919"/>
                <a:gd name="connsiteX75" fmla="*/ 757667 w 1700691"/>
                <a:gd name="connsiteY75" fmla="*/ 1677800 h 1680919"/>
                <a:gd name="connsiteX76" fmla="*/ 740469 w 1700691"/>
                <a:gd name="connsiteY76" fmla="*/ 1675722 h 1680919"/>
                <a:gd name="connsiteX77" fmla="*/ 896207 w 1700691"/>
                <a:gd name="connsiteY77" fmla="*/ 1521871 h 1680919"/>
                <a:gd name="connsiteX78" fmla="*/ 897162 w 1700691"/>
                <a:gd name="connsiteY78" fmla="*/ 1520831 h 1680919"/>
                <a:gd name="connsiteX79" fmla="*/ 898118 w 1700691"/>
                <a:gd name="connsiteY79" fmla="*/ 1519793 h 1680919"/>
                <a:gd name="connsiteX80" fmla="*/ 1181885 w 1700691"/>
                <a:gd name="connsiteY80" fmla="*/ 1239119 h 1680919"/>
                <a:gd name="connsiteX81" fmla="*/ 1182839 w 1700691"/>
                <a:gd name="connsiteY81" fmla="*/ 1238079 h 1680919"/>
                <a:gd name="connsiteX82" fmla="*/ 1183796 w 1700691"/>
                <a:gd name="connsiteY82" fmla="*/ 1237040 h 1680919"/>
                <a:gd name="connsiteX83" fmla="*/ 1467562 w 1700691"/>
                <a:gd name="connsiteY83" fmla="*/ 956367 h 1680919"/>
                <a:gd name="connsiteX84" fmla="*/ 1468517 w 1700691"/>
                <a:gd name="connsiteY84" fmla="*/ 955327 h 1680919"/>
                <a:gd name="connsiteX85" fmla="*/ 1469473 w 1700691"/>
                <a:gd name="connsiteY85" fmla="*/ 954288 h 1680919"/>
                <a:gd name="connsiteX86" fmla="*/ 1676804 w 1700691"/>
                <a:gd name="connsiteY86" fmla="*/ 652824 h 1680919"/>
                <a:gd name="connsiteX87" fmla="*/ 1680626 w 1700691"/>
                <a:gd name="connsiteY87" fmla="*/ 668417 h 1680919"/>
                <a:gd name="connsiteX88" fmla="*/ 1431255 w 1700691"/>
                <a:gd name="connsiteY88" fmla="*/ 915825 h 1680919"/>
                <a:gd name="connsiteX89" fmla="*/ 1430299 w 1700691"/>
                <a:gd name="connsiteY89" fmla="*/ 916865 h 1680919"/>
                <a:gd name="connsiteX90" fmla="*/ 1429345 w 1700691"/>
                <a:gd name="connsiteY90" fmla="*/ 917904 h 1680919"/>
                <a:gd name="connsiteX91" fmla="*/ 1145578 w 1700691"/>
                <a:gd name="connsiteY91" fmla="*/ 1198577 h 1680919"/>
                <a:gd name="connsiteX92" fmla="*/ 1144622 w 1700691"/>
                <a:gd name="connsiteY92" fmla="*/ 1199616 h 1680919"/>
                <a:gd name="connsiteX93" fmla="*/ 1143667 w 1700691"/>
                <a:gd name="connsiteY93" fmla="*/ 1200656 h 1680919"/>
                <a:gd name="connsiteX94" fmla="*/ 859900 w 1700691"/>
                <a:gd name="connsiteY94" fmla="*/ 1481328 h 1680919"/>
                <a:gd name="connsiteX95" fmla="*/ 858945 w 1700691"/>
                <a:gd name="connsiteY95" fmla="*/ 1482368 h 1680919"/>
                <a:gd name="connsiteX96" fmla="*/ 856079 w 1700691"/>
                <a:gd name="connsiteY96" fmla="*/ 1482368 h 1680919"/>
                <a:gd name="connsiteX97" fmla="*/ 673588 w 1700691"/>
                <a:gd name="connsiteY97" fmla="*/ 1663246 h 1680919"/>
                <a:gd name="connsiteX98" fmla="*/ 658301 w 1700691"/>
                <a:gd name="connsiteY98" fmla="*/ 1660127 h 1680919"/>
                <a:gd name="connsiteX99" fmla="*/ 847480 w 1700691"/>
                <a:gd name="connsiteY99" fmla="*/ 1473013 h 1680919"/>
                <a:gd name="connsiteX100" fmla="*/ 848434 w 1700691"/>
                <a:gd name="connsiteY100" fmla="*/ 1471973 h 1680919"/>
                <a:gd name="connsiteX101" fmla="*/ 849391 w 1700691"/>
                <a:gd name="connsiteY101" fmla="*/ 1470933 h 1680919"/>
                <a:gd name="connsiteX102" fmla="*/ 1133157 w 1700691"/>
                <a:gd name="connsiteY102" fmla="*/ 1190261 h 1680919"/>
                <a:gd name="connsiteX103" fmla="*/ 1134112 w 1700691"/>
                <a:gd name="connsiteY103" fmla="*/ 1189221 h 1680919"/>
                <a:gd name="connsiteX104" fmla="*/ 1135068 w 1700691"/>
                <a:gd name="connsiteY104" fmla="*/ 1188182 h 1680919"/>
                <a:gd name="connsiteX105" fmla="*/ 1418834 w 1700691"/>
                <a:gd name="connsiteY105" fmla="*/ 907509 h 1680919"/>
                <a:gd name="connsiteX106" fmla="*/ 1419790 w 1700691"/>
                <a:gd name="connsiteY106" fmla="*/ 906470 h 1680919"/>
                <a:gd name="connsiteX107" fmla="*/ 1420745 w 1700691"/>
                <a:gd name="connsiteY107" fmla="*/ 905430 h 1680919"/>
                <a:gd name="connsiteX108" fmla="*/ 1657696 w 1700691"/>
                <a:gd name="connsiteY108" fmla="*/ 579017 h 1680919"/>
                <a:gd name="connsiteX109" fmla="*/ 1662473 w 1700691"/>
                <a:gd name="connsiteY109" fmla="*/ 593571 h 1680919"/>
                <a:gd name="connsiteX110" fmla="*/ 1384439 w 1700691"/>
                <a:gd name="connsiteY110" fmla="*/ 869046 h 1680919"/>
                <a:gd name="connsiteX111" fmla="*/ 1383483 w 1700691"/>
                <a:gd name="connsiteY111" fmla="*/ 870086 h 1680919"/>
                <a:gd name="connsiteX112" fmla="*/ 1097806 w 1700691"/>
                <a:gd name="connsiteY112" fmla="*/ 1152838 h 1680919"/>
                <a:gd name="connsiteX113" fmla="*/ 1096850 w 1700691"/>
                <a:gd name="connsiteY113" fmla="*/ 1153876 h 1680919"/>
                <a:gd name="connsiteX114" fmla="*/ 813084 w 1700691"/>
                <a:gd name="connsiteY114" fmla="*/ 1434549 h 1680919"/>
                <a:gd name="connsiteX115" fmla="*/ 812128 w 1700691"/>
                <a:gd name="connsiteY115" fmla="*/ 1435589 h 1680919"/>
                <a:gd name="connsiteX116" fmla="*/ 811173 w 1700691"/>
                <a:gd name="connsiteY116" fmla="*/ 1435589 h 1680919"/>
                <a:gd name="connsiteX117" fmla="*/ 600020 w 1700691"/>
                <a:gd name="connsiteY117" fmla="*/ 1644534 h 1680919"/>
                <a:gd name="connsiteX118" fmla="*/ 585687 w 1700691"/>
                <a:gd name="connsiteY118" fmla="*/ 1640375 h 1680919"/>
                <a:gd name="connsiteX119" fmla="*/ 801618 w 1700691"/>
                <a:gd name="connsiteY119" fmla="*/ 1426234 h 1680919"/>
                <a:gd name="connsiteX120" fmla="*/ 802574 w 1700691"/>
                <a:gd name="connsiteY120" fmla="*/ 1425194 h 1680919"/>
                <a:gd name="connsiteX121" fmla="*/ 803529 w 1700691"/>
                <a:gd name="connsiteY121" fmla="*/ 1424154 h 1680919"/>
                <a:gd name="connsiteX122" fmla="*/ 1088252 w 1700691"/>
                <a:gd name="connsiteY122" fmla="*/ 1142441 h 1680919"/>
                <a:gd name="connsiteX123" fmla="*/ 1089206 w 1700691"/>
                <a:gd name="connsiteY123" fmla="*/ 1141403 h 1680919"/>
                <a:gd name="connsiteX124" fmla="*/ 1372973 w 1700691"/>
                <a:gd name="connsiteY124" fmla="*/ 860729 h 1680919"/>
                <a:gd name="connsiteX125" fmla="*/ 1373929 w 1700691"/>
                <a:gd name="connsiteY125" fmla="*/ 859691 h 1680919"/>
                <a:gd name="connsiteX126" fmla="*/ 1630944 w 1700691"/>
                <a:gd name="connsiteY126" fmla="*/ 510408 h 1680919"/>
                <a:gd name="connsiteX127" fmla="*/ 1636676 w 1700691"/>
                <a:gd name="connsiteY127" fmla="*/ 523922 h 1680919"/>
                <a:gd name="connsiteX128" fmla="*/ 1621389 w 1700691"/>
                <a:gd name="connsiteY128" fmla="*/ 539514 h 1680919"/>
                <a:gd name="connsiteX129" fmla="*/ 1620434 w 1700691"/>
                <a:gd name="connsiteY129" fmla="*/ 540554 h 1680919"/>
                <a:gd name="connsiteX130" fmla="*/ 1335711 w 1700691"/>
                <a:gd name="connsiteY130" fmla="*/ 822268 h 1680919"/>
                <a:gd name="connsiteX131" fmla="*/ 1334757 w 1700691"/>
                <a:gd name="connsiteY131" fmla="*/ 823307 h 1680919"/>
                <a:gd name="connsiteX132" fmla="*/ 1050989 w 1700691"/>
                <a:gd name="connsiteY132" fmla="*/ 1103979 h 1680919"/>
                <a:gd name="connsiteX133" fmla="*/ 1050034 w 1700691"/>
                <a:gd name="connsiteY133" fmla="*/ 1105019 h 1680919"/>
                <a:gd name="connsiteX134" fmla="*/ 765312 w 1700691"/>
                <a:gd name="connsiteY134" fmla="*/ 1386731 h 1680919"/>
                <a:gd name="connsiteX135" fmla="*/ 764357 w 1700691"/>
                <a:gd name="connsiteY135" fmla="*/ 1387771 h 1680919"/>
                <a:gd name="connsiteX136" fmla="*/ 762446 w 1700691"/>
                <a:gd name="connsiteY136" fmla="*/ 1388810 h 1680919"/>
                <a:gd name="connsiteX137" fmla="*/ 529317 w 1700691"/>
                <a:gd name="connsiteY137" fmla="*/ 1619585 h 1680919"/>
                <a:gd name="connsiteX138" fmla="*/ 515940 w 1700691"/>
                <a:gd name="connsiteY138" fmla="*/ 1614387 h 1680919"/>
                <a:gd name="connsiteX139" fmla="*/ 753847 w 1700691"/>
                <a:gd name="connsiteY139" fmla="*/ 1379455 h 1680919"/>
                <a:gd name="connsiteX140" fmla="*/ 754802 w 1700691"/>
                <a:gd name="connsiteY140" fmla="*/ 1378415 h 1680919"/>
                <a:gd name="connsiteX141" fmla="*/ 755758 w 1700691"/>
                <a:gd name="connsiteY141" fmla="*/ 1377375 h 1680919"/>
                <a:gd name="connsiteX142" fmla="*/ 1039524 w 1700691"/>
                <a:gd name="connsiteY142" fmla="*/ 1096702 h 1680919"/>
                <a:gd name="connsiteX143" fmla="*/ 1040479 w 1700691"/>
                <a:gd name="connsiteY143" fmla="*/ 1095662 h 1680919"/>
                <a:gd name="connsiteX144" fmla="*/ 1326156 w 1700691"/>
                <a:gd name="connsiteY144" fmla="*/ 812912 h 1680919"/>
                <a:gd name="connsiteX145" fmla="*/ 1327113 w 1700691"/>
                <a:gd name="connsiteY145" fmla="*/ 811872 h 1680919"/>
                <a:gd name="connsiteX146" fmla="*/ 1611835 w 1700691"/>
                <a:gd name="connsiteY146" fmla="*/ 530159 h 1680919"/>
                <a:gd name="connsiteX147" fmla="*/ 1612790 w 1700691"/>
                <a:gd name="connsiteY147" fmla="*/ 529119 h 1680919"/>
                <a:gd name="connsiteX148" fmla="*/ 1600368 w 1700691"/>
                <a:gd name="connsiteY148" fmla="*/ 446996 h 1680919"/>
                <a:gd name="connsiteX149" fmla="*/ 1607056 w 1700691"/>
                <a:gd name="connsiteY149" fmla="*/ 459470 h 1680919"/>
                <a:gd name="connsiteX150" fmla="*/ 1574570 w 1700691"/>
                <a:gd name="connsiteY150" fmla="*/ 491696 h 1680919"/>
                <a:gd name="connsiteX151" fmla="*/ 1573616 w 1700691"/>
                <a:gd name="connsiteY151" fmla="*/ 492736 h 1680919"/>
                <a:gd name="connsiteX152" fmla="*/ 1572660 w 1700691"/>
                <a:gd name="connsiteY152" fmla="*/ 493775 h 1680919"/>
                <a:gd name="connsiteX153" fmla="*/ 1288893 w 1700691"/>
                <a:gd name="connsiteY153" fmla="*/ 774447 h 1680919"/>
                <a:gd name="connsiteX154" fmla="*/ 1287938 w 1700691"/>
                <a:gd name="connsiteY154" fmla="*/ 775487 h 1680919"/>
                <a:gd name="connsiteX155" fmla="*/ 1003215 w 1700691"/>
                <a:gd name="connsiteY155" fmla="*/ 1057199 h 1680919"/>
                <a:gd name="connsiteX156" fmla="*/ 1002261 w 1700691"/>
                <a:gd name="connsiteY156" fmla="*/ 1058239 h 1680919"/>
                <a:gd name="connsiteX157" fmla="*/ 717538 w 1700691"/>
                <a:gd name="connsiteY157" fmla="*/ 1339951 h 1680919"/>
                <a:gd name="connsiteX158" fmla="*/ 716583 w 1700691"/>
                <a:gd name="connsiteY158" fmla="*/ 1340991 h 1680919"/>
                <a:gd name="connsiteX159" fmla="*/ 715627 w 1700691"/>
                <a:gd name="connsiteY159" fmla="*/ 1342030 h 1680919"/>
                <a:gd name="connsiteX160" fmla="*/ 464346 w 1700691"/>
                <a:gd name="connsiteY160" fmla="*/ 1590477 h 1680919"/>
                <a:gd name="connsiteX161" fmla="*/ 451924 w 1700691"/>
                <a:gd name="connsiteY161" fmla="*/ 1584240 h 1680919"/>
                <a:gd name="connsiteX162" fmla="*/ 706073 w 1700691"/>
                <a:gd name="connsiteY162" fmla="*/ 1332675 h 1680919"/>
                <a:gd name="connsiteX163" fmla="*/ 707028 w 1700691"/>
                <a:gd name="connsiteY163" fmla="*/ 1331635 h 1680919"/>
                <a:gd name="connsiteX164" fmla="*/ 707984 w 1700691"/>
                <a:gd name="connsiteY164" fmla="*/ 1330595 h 1680919"/>
                <a:gd name="connsiteX165" fmla="*/ 991750 w 1700691"/>
                <a:gd name="connsiteY165" fmla="*/ 1049923 h 1680919"/>
                <a:gd name="connsiteX166" fmla="*/ 992706 w 1700691"/>
                <a:gd name="connsiteY166" fmla="*/ 1048884 h 1680919"/>
                <a:gd name="connsiteX167" fmla="*/ 1277428 w 1700691"/>
                <a:gd name="connsiteY167" fmla="*/ 767171 h 1680919"/>
                <a:gd name="connsiteX168" fmla="*/ 1278383 w 1700691"/>
                <a:gd name="connsiteY168" fmla="*/ 766132 h 1680919"/>
                <a:gd name="connsiteX169" fmla="*/ 1279339 w 1700691"/>
                <a:gd name="connsiteY169" fmla="*/ 765092 h 1680919"/>
                <a:gd name="connsiteX170" fmla="*/ 1563106 w 1700691"/>
                <a:gd name="connsiteY170" fmla="*/ 484420 h 1680919"/>
                <a:gd name="connsiteX171" fmla="*/ 1564060 w 1700691"/>
                <a:gd name="connsiteY171" fmla="*/ 483380 h 1680919"/>
                <a:gd name="connsiteX172" fmla="*/ 1565016 w 1700691"/>
                <a:gd name="connsiteY172" fmla="*/ 482340 h 1680919"/>
                <a:gd name="connsiteX173" fmla="*/ 1565019 w 1700691"/>
                <a:gd name="connsiteY173" fmla="*/ 388784 h 1680919"/>
                <a:gd name="connsiteX174" fmla="*/ 1572662 w 1700691"/>
                <a:gd name="connsiteY174" fmla="*/ 400219 h 1680919"/>
                <a:gd name="connsiteX175" fmla="*/ 1526801 w 1700691"/>
                <a:gd name="connsiteY175" fmla="*/ 444919 h 1680919"/>
                <a:gd name="connsiteX176" fmla="*/ 1525845 w 1700691"/>
                <a:gd name="connsiteY176" fmla="*/ 445959 h 1680919"/>
                <a:gd name="connsiteX177" fmla="*/ 1241124 w 1700691"/>
                <a:gd name="connsiteY177" fmla="*/ 727671 h 1680919"/>
                <a:gd name="connsiteX178" fmla="*/ 1240167 w 1700691"/>
                <a:gd name="connsiteY178" fmla="*/ 728710 h 1680919"/>
                <a:gd name="connsiteX179" fmla="*/ 955445 w 1700691"/>
                <a:gd name="connsiteY179" fmla="*/ 1010423 h 1680919"/>
                <a:gd name="connsiteX180" fmla="*/ 954490 w 1700691"/>
                <a:gd name="connsiteY180" fmla="*/ 1011462 h 1680919"/>
                <a:gd name="connsiteX181" fmla="*/ 669768 w 1700691"/>
                <a:gd name="connsiteY181" fmla="*/ 1293174 h 1680919"/>
                <a:gd name="connsiteX182" fmla="*/ 668812 w 1700691"/>
                <a:gd name="connsiteY182" fmla="*/ 1294214 h 1680919"/>
                <a:gd name="connsiteX183" fmla="*/ 667857 w 1700691"/>
                <a:gd name="connsiteY183" fmla="*/ 1295254 h 1680919"/>
                <a:gd name="connsiteX184" fmla="*/ 403198 w 1700691"/>
                <a:gd name="connsiteY184" fmla="*/ 1557215 h 1680919"/>
                <a:gd name="connsiteX185" fmla="*/ 391733 w 1700691"/>
                <a:gd name="connsiteY185" fmla="*/ 1549938 h 1680919"/>
                <a:gd name="connsiteX186" fmla="*/ 658302 w 1700691"/>
                <a:gd name="connsiteY186" fmla="*/ 1285898 h 1680919"/>
                <a:gd name="connsiteX187" fmla="*/ 659258 w 1700691"/>
                <a:gd name="connsiteY187" fmla="*/ 1284858 h 1680919"/>
                <a:gd name="connsiteX188" fmla="*/ 660213 w 1700691"/>
                <a:gd name="connsiteY188" fmla="*/ 1283819 h 1680919"/>
                <a:gd name="connsiteX189" fmla="*/ 943980 w 1700691"/>
                <a:gd name="connsiteY189" fmla="*/ 1003146 h 1680919"/>
                <a:gd name="connsiteX190" fmla="*/ 944935 w 1700691"/>
                <a:gd name="connsiteY190" fmla="*/ 1002107 h 1680919"/>
                <a:gd name="connsiteX191" fmla="*/ 1229658 w 1700691"/>
                <a:gd name="connsiteY191" fmla="*/ 720394 h 1680919"/>
                <a:gd name="connsiteX192" fmla="*/ 1230612 w 1700691"/>
                <a:gd name="connsiteY192" fmla="*/ 719355 h 1680919"/>
                <a:gd name="connsiteX193" fmla="*/ 1515335 w 1700691"/>
                <a:gd name="connsiteY193" fmla="*/ 437643 h 1680919"/>
                <a:gd name="connsiteX194" fmla="*/ 1516291 w 1700691"/>
                <a:gd name="connsiteY194" fmla="*/ 436603 h 1680919"/>
                <a:gd name="connsiteX195" fmla="*/ 1524891 w 1700691"/>
                <a:gd name="connsiteY195" fmla="*/ 332649 h 1680919"/>
                <a:gd name="connsiteX196" fmla="*/ 1533489 w 1700691"/>
                <a:gd name="connsiteY196" fmla="*/ 343044 h 1680919"/>
                <a:gd name="connsiteX197" fmla="*/ 1479030 w 1700691"/>
                <a:gd name="connsiteY197" fmla="*/ 397100 h 1680919"/>
                <a:gd name="connsiteX198" fmla="*/ 1478074 w 1700691"/>
                <a:gd name="connsiteY198" fmla="*/ 398139 h 1680919"/>
                <a:gd name="connsiteX199" fmla="*/ 1477119 w 1700691"/>
                <a:gd name="connsiteY199" fmla="*/ 399179 h 1680919"/>
                <a:gd name="connsiteX200" fmla="*/ 1193352 w 1700691"/>
                <a:gd name="connsiteY200" fmla="*/ 679851 h 1680919"/>
                <a:gd name="connsiteX201" fmla="*/ 1192395 w 1700691"/>
                <a:gd name="connsiteY201" fmla="*/ 680891 h 1680919"/>
                <a:gd name="connsiteX202" fmla="*/ 1191441 w 1700691"/>
                <a:gd name="connsiteY202" fmla="*/ 681931 h 1680919"/>
                <a:gd name="connsiteX203" fmla="*/ 907674 w 1700691"/>
                <a:gd name="connsiteY203" fmla="*/ 962603 h 1680919"/>
                <a:gd name="connsiteX204" fmla="*/ 906718 w 1700691"/>
                <a:gd name="connsiteY204" fmla="*/ 963643 h 1680919"/>
                <a:gd name="connsiteX205" fmla="*/ 905763 w 1700691"/>
                <a:gd name="connsiteY205" fmla="*/ 964683 h 1680919"/>
                <a:gd name="connsiteX206" fmla="*/ 621996 w 1700691"/>
                <a:gd name="connsiteY206" fmla="*/ 1245356 h 1680919"/>
                <a:gd name="connsiteX207" fmla="*/ 621041 w 1700691"/>
                <a:gd name="connsiteY207" fmla="*/ 1246394 h 1680919"/>
                <a:gd name="connsiteX208" fmla="*/ 619130 w 1700691"/>
                <a:gd name="connsiteY208" fmla="*/ 1247434 h 1680919"/>
                <a:gd name="connsiteX209" fmla="*/ 344917 w 1700691"/>
                <a:gd name="connsiteY209" fmla="*/ 1518751 h 1680919"/>
                <a:gd name="connsiteX210" fmla="*/ 334407 w 1700691"/>
                <a:gd name="connsiteY210" fmla="*/ 1510435 h 1680919"/>
                <a:gd name="connsiteX211" fmla="*/ 609575 w 1700691"/>
                <a:gd name="connsiteY211" fmla="*/ 1238079 h 1680919"/>
                <a:gd name="connsiteX212" fmla="*/ 610531 w 1700691"/>
                <a:gd name="connsiteY212" fmla="*/ 1237039 h 1680919"/>
                <a:gd name="connsiteX213" fmla="*/ 611486 w 1700691"/>
                <a:gd name="connsiteY213" fmla="*/ 1235999 h 1680919"/>
                <a:gd name="connsiteX214" fmla="*/ 895253 w 1700691"/>
                <a:gd name="connsiteY214" fmla="*/ 955327 h 1680919"/>
                <a:gd name="connsiteX215" fmla="*/ 896208 w 1700691"/>
                <a:gd name="connsiteY215" fmla="*/ 954287 h 1680919"/>
                <a:gd name="connsiteX216" fmla="*/ 897164 w 1700691"/>
                <a:gd name="connsiteY216" fmla="*/ 953248 h 1680919"/>
                <a:gd name="connsiteX217" fmla="*/ 1180931 w 1700691"/>
                <a:gd name="connsiteY217" fmla="*/ 672575 h 1680919"/>
                <a:gd name="connsiteX218" fmla="*/ 1181887 w 1700691"/>
                <a:gd name="connsiteY218" fmla="*/ 671535 h 1680919"/>
                <a:gd name="connsiteX219" fmla="*/ 1182841 w 1700691"/>
                <a:gd name="connsiteY219" fmla="*/ 670496 h 1680919"/>
                <a:gd name="connsiteX220" fmla="*/ 1466609 w 1700691"/>
                <a:gd name="connsiteY220" fmla="*/ 389824 h 1680919"/>
                <a:gd name="connsiteX221" fmla="*/ 1467564 w 1700691"/>
                <a:gd name="connsiteY221" fmla="*/ 388784 h 1680919"/>
                <a:gd name="connsiteX222" fmla="*/ 1468520 w 1700691"/>
                <a:gd name="connsiteY222" fmla="*/ 387744 h 1680919"/>
                <a:gd name="connsiteX223" fmla="*/ 1482851 w 1700691"/>
                <a:gd name="connsiteY223" fmla="*/ 280672 h 1680919"/>
                <a:gd name="connsiteX224" fmla="*/ 1491451 w 1700691"/>
                <a:gd name="connsiteY224" fmla="*/ 291067 h 1680919"/>
                <a:gd name="connsiteX225" fmla="*/ 1431256 w 1700691"/>
                <a:gd name="connsiteY225" fmla="*/ 350321 h 1680919"/>
                <a:gd name="connsiteX226" fmla="*/ 1430302 w 1700691"/>
                <a:gd name="connsiteY226" fmla="*/ 351361 h 1680919"/>
                <a:gd name="connsiteX227" fmla="*/ 1429346 w 1700691"/>
                <a:gd name="connsiteY227" fmla="*/ 352399 h 1680919"/>
                <a:gd name="connsiteX228" fmla="*/ 1145579 w 1700691"/>
                <a:gd name="connsiteY228" fmla="*/ 633073 h 1680919"/>
                <a:gd name="connsiteX229" fmla="*/ 1144623 w 1700691"/>
                <a:gd name="connsiteY229" fmla="*/ 634112 h 1680919"/>
                <a:gd name="connsiteX230" fmla="*/ 1143668 w 1700691"/>
                <a:gd name="connsiteY230" fmla="*/ 635152 h 1680919"/>
                <a:gd name="connsiteX231" fmla="*/ 859901 w 1700691"/>
                <a:gd name="connsiteY231" fmla="*/ 915824 h 1680919"/>
                <a:gd name="connsiteX232" fmla="*/ 858946 w 1700691"/>
                <a:gd name="connsiteY232" fmla="*/ 916864 h 1680919"/>
                <a:gd name="connsiteX233" fmla="*/ 857990 w 1700691"/>
                <a:gd name="connsiteY233" fmla="*/ 917904 h 1680919"/>
                <a:gd name="connsiteX234" fmla="*/ 574223 w 1700691"/>
                <a:gd name="connsiteY234" fmla="*/ 1198576 h 1680919"/>
                <a:gd name="connsiteX235" fmla="*/ 573267 w 1700691"/>
                <a:gd name="connsiteY235" fmla="*/ 1199616 h 1680919"/>
                <a:gd name="connsiteX236" fmla="*/ 294278 w 1700691"/>
                <a:gd name="connsiteY236" fmla="*/ 1476129 h 1680919"/>
                <a:gd name="connsiteX237" fmla="*/ 283768 w 1700691"/>
                <a:gd name="connsiteY237" fmla="*/ 1467813 h 1680919"/>
                <a:gd name="connsiteX238" fmla="*/ 563713 w 1700691"/>
                <a:gd name="connsiteY238" fmla="*/ 1191300 h 1680919"/>
                <a:gd name="connsiteX239" fmla="*/ 564668 w 1700691"/>
                <a:gd name="connsiteY239" fmla="*/ 1190260 h 1680919"/>
                <a:gd name="connsiteX240" fmla="*/ 565624 w 1700691"/>
                <a:gd name="connsiteY240" fmla="*/ 1189220 h 1680919"/>
                <a:gd name="connsiteX241" fmla="*/ 849391 w 1700691"/>
                <a:gd name="connsiteY241" fmla="*/ 908547 h 1680919"/>
                <a:gd name="connsiteX242" fmla="*/ 850347 w 1700691"/>
                <a:gd name="connsiteY242" fmla="*/ 907509 h 1680919"/>
                <a:gd name="connsiteX243" fmla="*/ 851303 w 1700691"/>
                <a:gd name="connsiteY243" fmla="*/ 906469 h 1680919"/>
                <a:gd name="connsiteX244" fmla="*/ 1135069 w 1700691"/>
                <a:gd name="connsiteY244" fmla="*/ 625796 h 1680919"/>
                <a:gd name="connsiteX245" fmla="*/ 1136024 w 1700691"/>
                <a:gd name="connsiteY245" fmla="*/ 624757 h 1680919"/>
                <a:gd name="connsiteX246" fmla="*/ 1136980 w 1700691"/>
                <a:gd name="connsiteY246" fmla="*/ 623717 h 1680919"/>
                <a:gd name="connsiteX247" fmla="*/ 1420747 w 1700691"/>
                <a:gd name="connsiteY247" fmla="*/ 343043 h 1680919"/>
                <a:gd name="connsiteX248" fmla="*/ 1421702 w 1700691"/>
                <a:gd name="connsiteY248" fmla="*/ 342004 h 1680919"/>
                <a:gd name="connsiteX249" fmla="*/ 1422659 w 1700691"/>
                <a:gd name="connsiteY249" fmla="*/ 340965 h 1680919"/>
                <a:gd name="connsiteX250" fmla="*/ 1435078 w 1700691"/>
                <a:gd name="connsiteY250" fmla="*/ 232855 h 1680919"/>
                <a:gd name="connsiteX251" fmla="*/ 1444633 w 1700691"/>
                <a:gd name="connsiteY251" fmla="*/ 242210 h 1680919"/>
                <a:gd name="connsiteX252" fmla="*/ 1383484 w 1700691"/>
                <a:gd name="connsiteY252" fmla="*/ 303544 h 1680919"/>
                <a:gd name="connsiteX253" fmla="*/ 1382529 w 1700691"/>
                <a:gd name="connsiteY253" fmla="*/ 304582 h 1680919"/>
                <a:gd name="connsiteX254" fmla="*/ 1097807 w 1700691"/>
                <a:gd name="connsiteY254" fmla="*/ 586295 h 1680919"/>
                <a:gd name="connsiteX255" fmla="*/ 1096851 w 1700691"/>
                <a:gd name="connsiteY255" fmla="*/ 587334 h 1680919"/>
                <a:gd name="connsiteX256" fmla="*/ 812129 w 1700691"/>
                <a:gd name="connsiteY256" fmla="*/ 869047 h 1680919"/>
                <a:gd name="connsiteX257" fmla="*/ 811174 w 1700691"/>
                <a:gd name="connsiteY257" fmla="*/ 870087 h 1680919"/>
                <a:gd name="connsiteX258" fmla="*/ 525495 w 1700691"/>
                <a:gd name="connsiteY258" fmla="*/ 1152838 h 1680919"/>
                <a:gd name="connsiteX259" fmla="*/ 524540 w 1700691"/>
                <a:gd name="connsiteY259" fmla="*/ 1152838 h 1680919"/>
                <a:gd name="connsiteX260" fmla="*/ 243639 w 1700691"/>
                <a:gd name="connsiteY260" fmla="*/ 1430391 h 1680919"/>
                <a:gd name="connsiteX261" fmla="*/ 234085 w 1700691"/>
                <a:gd name="connsiteY261" fmla="*/ 1421036 h 1680919"/>
                <a:gd name="connsiteX262" fmla="*/ 515941 w 1700691"/>
                <a:gd name="connsiteY262" fmla="*/ 1142443 h 1680919"/>
                <a:gd name="connsiteX263" fmla="*/ 516896 w 1700691"/>
                <a:gd name="connsiteY263" fmla="*/ 1141403 h 1680919"/>
                <a:gd name="connsiteX264" fmla="*/ 800664 w 1700691"/>
                <a:gd name="connsiteY264" fmla="*/ 860731 h 1680919"/>
                <a:gd name="connsiteX265" fmla="*/ 801619 w 1700691"/>
                <a:gd name="connsiteY265" fmla="*/ 859692 h 1680919"/>
                <a:gd name="connsiteX266" fmla="*/ 1086341 w 1700691"/>
                <a:gd name="connsiteY266" fmla="*/ 577978 h 1680919"/>
                <a:gd name="connsiteX267" fmla="*/ 1087297 w 1700691"/>
                <a:gd name="connsiteY267" fmla="*/ 576938 h 1680919"/>
                <a:gd name="connsiteX268" fmla="*/ 1372019 w 1700691"/>
                <a:gd name="connsiteY268" fmla="*/ 295226 h 1680919"/>
                <a:gd name="connsiteX269" fmla="*/ 1372975 w 1700691"/>
                <a:gd name="connsiteY269" fmla="*/ 294187 h 1680919"/>
                <a:gd name="connsiteX270" fmla="*/ 1385395 w 1700691"/>
                <a:gd name="connsiteY270" fmla="*/ 189194 h 1680919"/>
                <a:gd name="connsiteX271" fmla="*/ 1395905 w 1700691"/>
                <a:gd name="connsiteY271" fmla="*/ 197510 h 1680919"/>
                <a:gd name="connsiteX272" fmla="*/ 1335712 w 1700691"/>
                <a:gd name="connsiteY272" fmla="*/ 256764 h 1680919"/>
                <a:gd name="connsiteX273" fmla="*/ 1334756 w 1700691"/>
                <a:gd name="connsiteY273" fmla="*/ 257803 h 1680919"/>
                <a:gd name="connsiteX274" fmla="*/ 1050034 w 1700691"/>
                <a:gd name="connsiteY274" fmla="*/ 539515 h 1680919"/>
                <a:gd name="connsiteX275" fmla="*/ 1049077 w 1700691"/>
                <a:gd name="connsiteY275" fmla="*/ 540555 h 1680919"/>
                <a:gd name="connsiteX276" fmla="*/ 764356 w 1700691"/>
                <a:gd name="connsiteY276" fmla="*/ 822267 h 1680919"/>
                <a:gd name="connsiteX277" fmla="*/ 763400 w 1700691"/>
                <a:gd name="connsiteY277" fmla="*/ 823307 h 1680919"/>
                <a:gd name="connsiteX278" fmla="*/ 479634 w 1700691"/>
                <a:gd name="connsiteY278" fmla="*/ 1103979 h 1680919"/>
                <a:gd name="connsiteX279" fmla="*/ 478678 w 1700691"/>
                <a:gd name="connsiteY279" fmla="*/ 1106058 h 1680919"/>
                <a:gd name="connsiteX280" fmla="*/ 199689 w 1700691"/>
                <a:gd name="connsiteY280" fmla="*/ 1382573 h 1680919"/>
                <a:gd name="connsiteX281" fmla="*/ 191089 w 1700691"/>
                <a:gd name="connsiteY281" fmla="*/ 1372178 h 1680919"/>
                <a:gd name="connsiteX282" fmla="*/ 468168 w 1700691"/>
                <a:gd name="connsiteY282" fmla="*/ 1097742 h 1680919"/>
                <a:gd name="connsiteX283" fmla="*/ 469124 w 1700691"/>
                <a:gd name="connsiteY283" fmla="*/ 1096703 h 1680919"/>
                <a:gd name="connsiteX284" fmla="*/ 754801 w 1700691"/>
                <a:gd name="connsiteY284" fmla="*/ 813951 h 1680919"/>
                <a:gd name="connsiteX285" fmla="*/ 755757 w 1700691"/>
                <a:gd name="connsiteY285" fmla="*/ 812912 h 1680919"/>
                <a:gd name="connsiteX286" fmla="*/ 1040480 w 1700691"/>
                <a:gd name="connsiteY286" fmla="*/ 531199 h 1680919"/>
                <a:gd name="connsiteX287" fmla="*/ 1041434 w 1700691"/>
                <a:gd name="connsiteY287" fmla="*/ 530160 h 1680919"/>
                <a:gd name="connsiteX288" fmla="*/ 1326157 w 1700691"/>
                <a:gd name="connsiteY288" fmla="*/ 248448 h 1680919"/>
                <a:gd name="connsiteX289" fmla="*/ 1327113 w 1700691"/>
                <a:gd name="connsiteY289" fmla="*/ 247408 h 1680919"/>
                <a:gd name="connsiteX290" fmla="*/ 1330935 w 1700691"/>
                <a:gd name="connsiteY290" fmla="*/ 147613 h 1680919"/>
                <a:gd name="connsiteX291" fmla="*/ 1342400 w 1700691"/>
                <a:gd name="connsiteY291" fmla="*/ 155929 h 1680919"/>
                <a:gd name="connsiteX292" fmla="*/ 1288896 w 1700691"/>
                <a:gd name="connsiteY292" fmla="*/ 208945 h 1680919"/>
                <a:gd name="connsiteX293" fmla="*/ 1287939 w 1700691"/>
                <a:gd name="connsiteY293" fmla="*/ 209984 h 1680919"/>
                <a:gd name="connsiteX294" fmla="*/ 1286985 w 1700691"/>
                <a:gd name="connsiteY294" fmla="*/ 211024 h 1680919"/>
                <a:gd name="connsiteX295" fmla="*/ 1003217 w 1700691"/>
                <a:gd name="connsiteY295" fmla="*/ 491698 h 1680919"/>
                <a:gd name="connsiteX296" fmla="*/ 1002262 w 1700691"/>
                <a:gd name="connsiteY296" fmla="*/ 492736 h 1680919"/>
                <a:gd name="connsiteX297" fmla="*/ 1001306 w 1700691"/>
                <a:gd name="connsiteY297" fmla="*/ 493776 h 1680919"/>
                <a:gd name="connsiteX298" fmla="*/ 717540 w 1700691"/>
                <a:gd name="connsiteY298" fmla="*/ 774449 h 1680919"/>
                <a:gd name="connsiteX299" fmla="*/ 716585 w 1700691"/>
                <a:gd name="connsiteY299" fmla="*/ 775488 h 1680919"/>
                <a:gd name="connsiteX300" fmla="*/ 431862 w 1700691"/>
                <a:gd name="connsiteY300" fmla="*/ 1057201 h 1680919"/>
                <a:gd name="connsiteX301" fmla="*/ 430906 w 1700691"/>
                <a:gd name="connsiteY301" fmla="*/ 1058241 h 1680919"/>
                <a:gd name="connsiteX302" fmla="*/ 157649 w 1700691"/>
                <a:gd name="connsiteY302" fmla="*/ 1328518 h 1680919"/>
                <a:gd name="connsiteX303" fmla="*/ 150006 w 1700691"/>
                <a:gd name="connsiteY303" fmla="*/ 1317083 h 1680919"/>
                <a:gd name="connsiteX304" fmla="*/ 420396 w 1700691"/>
                <a:gd name="connsiteY304" fmla="*/ 1048884 h 1680919"/>
                <a:gd name="connsiteX305" fmla="*/ 421352 w 1700691"/>
                <a:gd name="connsiteY305" fmla="*/ 1047846 h 1680919"/>
                <a:gd name="connsiteX306" fmla="*/ 706075 w 1700691"/>
                <a:gd name="connsiteY306" fmla="*/ 766132 h 1680919"/>
                <a:gd name="connsiteX307" fmla="*/ 707030 w 1700691"/>
                <a:gd name="connsiteY307" fmla="*/ 765092 h 1680919"/>
                <a:gd name="connsiteX308" fmla="*/ 707986 w 1700691"/>
                <a:gd name="connsiteY308" fmla="*/ 764053 h 1680919"/>
                <a:gd name="connsiteX309" fmla="*/ 991752 w 1700691"/>
                <a:gd name="connsiteY309" fmla="*/ 483380 h 1680919"/>
                <a:gd name="connsiteX310" fmla="*/ 992707 w 1700691"/>
                <a:gd name="connsiteY310" fmla="*/ 482341 h 1680919"/>
                <a:gd name="connsiteX311" fmla="*/ 993663 w 1700691"/>
                <a:gd name="connsiteY311" fmla="*/ 481302 h 1680919"/>
                <a:gd name="connsiteX312" fmla="*/ 1277430 w 1700691"/>
                <a:gd name="connsiteY312" fmla="*/ 200629 h 1680919"/>
                <a:gd name="connsiteX313" fmla="*/ 1278385 w 1700691"/>
                <a:gd name="connsiteY313" fmla="*/ 199589 h 1680919"/>
                <a:gd name="connsiteX314" fmla="*/ 1279341 w 1700691"/>
                <a:gd name="connsiteY314" fmla="*/ 198550 h 1680919"/>
                <a:gd name="connsiteX315" fmla="*/ 1271699 w 1700691"/>
                <a:gd name="connsiteY315" fmla="*/ 112269 h 1680919"/>
                <a:gd name="connsiteX316" fmla="*/ 1284119 w 1700691"/>
                <a:gd name="connsiteY316" fmla="*/ 119547 h 1680919"/>
                <a:gd name="connsiteX317" fmla="*/ 1241124 w 1700691"/>
                <a:gd name="connsiteY317" fmla="*/ 162167 h 1680919"/>
                <a:gd name="connsiteX318" fmla="*/ 1240167 w 1700691"/>
                <a:gd name="connsiteY318" fmla="*/ 163206 h 1680919"/>
                <a:gd name="connsiteX319" fmla="*/ 955446 w 1700691"/>
                <a:gd name="connsiteY319" fmla="*/ 444919 h 1680919"/>
                <a:gd name="connsiteX320" fmla="*/ 954490 w 1700691"/>
                <a:gd name="connsiteY320" fmla="*/ 445957 h 1680919"/>
                <a:gd name="connsiteX321" fmla="*/ 669769 w 1700691"/>
                <a:gd name="connsiteY321" fmla="*/ 727671 h 1680919"/>
                <a:gd name="connsiteX322" fmla="*/ 668813 w 1700691"/>
                <a:gd name="connsiteY322" fmla="*/ 728710 h 1680919"/>
                <a:gd name="connsiteX323" fmla="*/ 384090 w 1700691"/>
                <a:gd name="connsiteY323" fmla="*/ 1010423 h 1680919"/>
                <a:gd name="connsiteX324" fmla="*/ 382179 w 1700691"/>
                <a:gd name="connsiteY324" fmla="*/ 1011462 h 1680919"/>
                <a:gd name="connsiteX325" fmla="*/ 118477 w 1700691"/>
                <a:gd name="connsiteY325" fmla="*/ 1272384 h 1680919"/>
                <a:gd name="connsiteX326" fmla="*/ 111789 w 1700691"/>
                <a:gd name="connsiteY326" fmla="*/ 1259909 h 1680919"/>
                <a:gd name="connsiteX327" fmla="*/ 371669 w 1700691"/>
                <a:gd name="connsiteY327" fmla="*/ 1003145 h 1680919"/>
                <a:gd name="connsiteX328" fmla="*/ 372625 w 1700691"/>
                <a:gd name="connsiteY328" fmla="*/ 1002107 h 1680919"/>
                <a:gd name="connsiteX329" fmla="*/ 657348 w 1700691"/>
                <a:gd name="connsiteY329" fmla="*/ 720393 h 1680919"/>
                <a:gd name="connsiteX330" fmla="*/ 658303 w 1700691"/>
                <a:gd name="connsiteY330" fmla="*/ 719355 h 1680919"/>
                <a:gd name="connsiteX331" fmla="*/ 943025 w 1700691"/>
                <a:gd name="connsiteY331" fmla="*/ 437641 h 1680919"/>
                <a:gd name="connsiteX332" fmla="*/ 943980 w 1700691"/>
                <a:gd name="connsiteY332" fmla="*/ 436602 h 1680919"/>
                <a:gd name="connsiteX333" fmla="*/ 1228703 w 1700691"/>
                <a:gd name="connsiteY333" fmla="*/ 154890 h 1680919"/>
                <a:gd name="connsiteX334" fmla="*/ 1229659 w 1700691"/>
                <a:gd name="connsiteY334" fmla="*/ 153850 h 1680919"/>
                <a:gd name="connsiteX335" fmla="*/ 443327 w 1700691"/>
                <a:gd name="connsiteY335" fmla="*/ 101873 h 1680919"/>
                <a:gd name="connsiteX336" fmla="*/ 240773 w 1700691"/>
                <a:gd name="connsiteY336" fmla="*/ 302502 h 1680919"/>
                <a:gd name="connsiteX337" fmla="*/ 239818 w 1700691"/>
                <a:gd name="connsiteY337" fmla="*/ 302502 h 1680919"/>
                <a:gd name="connsiteX338" fmla="*/ 103189 w 1700691"/>
                <a:gd name="connsiteY338" fmla="*/ 437641 h 1680919"/>
                <a:gd name="connsiteX339" fmla="*/ 130897 w 1700691"/>
                <a:gd name="connsiteY339" fmla="*/ 390863 h 1680919"/>
                <a:gd name="connsiteX340" fmla="*/ 229308 w 1700691"/>
                <a:gd name="connsiteY340" fmla="*/ 294186 h 1680919"/>
                <a:gd name="connsiteX341" fmla="*/ 230263 w 1700691"/>
                <a:gd name="connsiteY341" fmla="*/ 293146 h 1680919"/>
                <a:gd name="connsiteX342" fmla="*/ 396511 w 1700691"/>
                <a:gd name="connsiteY342" fmla="*/ 128901 h 1680919"/>
                <a:gd name="connsiteX343" fmla="*/ 443327 w 1700691"/>
                <a:gd name="connsiteY343" fmla="*/ 101873 h 1680919"/>
                <a:gd name="connsiteX344" fmla="*/ 1208636 w 1700691"/>
                <a:gd name="connsiteY344" fmla="*/ 79003 h 1680919"/>
                <a:gd name="connsiteX345" fmla="*/ 1222013 w 1700691"/>
                <a:gd name="connsiteY345" fmla="*/ 85241 h 1680919"/>
                <a:gd name="connsiteX346" fmla="*/ 1193350 w 1700691"/>
                <a:gd name="connsiteY346" fmla="*/ 114347 h 1680919"/>
                <a:gd name="connsiteX347" fmla="*/ 1192394 w 1700691"/>
                <a:gd name="connsiteY347" fmla="*/ 115387 h 1680919"/>
                <a:gd name="connsiteX348" fmla="*/ 1191439 w 1700691"/>
                <a:gd name="connsiteY348" fmla="*/ 116427 h 1680919"/>
                <a:gd name="connsiteX349" fmla="*/ 907673 w 1700691"/>
                <a:gd name="connsiteY349" fmla="*/ 397099 h 1680919"/>
                <a:gd name="connsiteX350" fmla="*/ 906717 w 1700691"/>
                <a:gd name="connsiteY350" fmla="*/ 398139 h 1680919"/>
                <a:gd name="connsiteX351" fmla="*/ 905762 w 1700691"/>
                <a:gd name="connsiteY351" fmla="*/ 399178 h 1680919"/>
                <a:gd name="connsiteX352" fmla="*/ 621995 w 1700691"/>
                <a:gd name="connsiteY352" fmla="*/ 679851 h 1680919"/>
                <a:gd name="connsiteX353" fmla="*/ 621039 w 1700691"/>
                <a:gd name="connsiteY353" fmla="*/ 680890 h 1680919"/>
                <a:gd name="connsiteX354" fmla="*/ 620083 w 1700691"/>
                <a:gd name="connsiteY354" fmla="*/ 681930 h 1680919"/>
                <a:gd name="connsiteX355" fmla="*/ 336318 w 1700691"/>
                <a:gd name="connsiteY355" fmla="*/ 962603 h 1680919"/>
                <a:gd name="connsiteX356" fmla="*/ 335362 w 1700691"/>
                <a:gd name="connsiteY356" fmla="*/ 963642 h 1680919"/>
                <a:gd name="connsiteX357" fmla="*/ 333451 w 1700691"/>
                <a:gd name="connsiteY357" fmla="*/ 963642 h 1680919"/>
                <a:gd name="connsiteX358" fmla="*/ 85036 w 1700691"/>
                <a:gd name="connsiteY358" fmla="*/ 1208971 h 1680919"/>
                <a:gd name="connsiteX359" fmla="*/ 79302 w 1700691"/>
                <a:gd name="connsiteY359" fmla="*/ 1196497 h 1680919"/>
                <a:gd name="connsiteX360" fmla="*/ 323896 w 1700691"/>
                <a:gd name="connsiteY360" fmla="*/ 954287 h 1680919"/>
                <a:gd name="connsiteX361" fmla="*/ 324852 w 1700691"/>
                <a:gd name="connsiteY361" fmla="*/ 953247 h 1680919"/>
                <a:gd name="connsiteX362" fmla="*/ 325808 w 1700691"/>
                <a:gd name="connsiteY362" fmla="*/ 952207 h 1680919"/>
                <a:gd name="connsiteX363" fmla="*/ 609573 w 1700691"/>
                <a:gd name="connsiteY363" fmla="*/ 671535 h 1680919"/>
                <a:gd name="connsiteX364" fmla="*/ 610529 w 1700691"/>
                <a:gd name="connsiteY364" fmla="*/ 670495 h 1680919"/>
                <a:gd name="connsiteX365" fmla="*/ 611485 w 1700691"/>
                <a:gd name="connsiteY365" fmla="*/ 669455 h 1680919"/>
                <a:gd name="connsiteX366" fmla="*/ 895252 w 1700691"/>
                <a:gd name="connsiteY366" fmla="*/ 388783 h 1680919"/>
                <a:gd name="connsiteX367" fmla="*/ 896207 w 1700691"/>
                <a:gd name="connsiteY367" fmla="*/ 387743 h 1680919"/>
                <a:gd name="connsiteX368" fmla="*/ 897163 w 1700691"/>
                <a:gd name="connsiteY368" fmla="*/ 386704 h 1680919"/>
                <a:gd name="connsiteX369" fmla="*/ 1180930 w 1700691"/>
                <a:gd name="connsiteY369" fmla="*/ 106031 h 1680919"/>
                <a:gd name="connsiteX370" fmla="*/ 1181884 w 1700691"/>
                <a:gd name="connsiteY370" fmla="*/ 104992 h 1680919"/>
                <a:gd name="connsiteX371" fmla="*/ 1182840 w 1700691"/>
                <a:gd name="connsiteY371" fmla="*/ 103952 h 1680919"/>
                <a:gd name="connsiteX372" fmla="*/ 1142712 w 1700691"/>
                <a:gd name="connsiteY372" fmla="*/ 51976 h 1680919"/>
                <a:gd name="connsiteX373" fmla="*/ 1156087 w 1700691"/>
                <a:gd name="connsiteY373" fmla="*/ 57174 h 1680919"/>
                <a:gd name="connsiteX374" fmla="*/ 1145577 w 1700691"/>
                <a:gd name="connsiteY374" fmla="*/ 67569 h 1680919"/>
                <a:gd name="connsiteX375" fmla="*/ 1144622 w 1700691"/>
                <a:gd name="connsiteY375" fmla="*/ 68609 h 1680919"/>
                <a:gd name="connsiteX376" fmla="*/ 1143668 w 1700691"/>
                <a:gd name="connsiteY376" fmla="*/ 69649 h 1680919"/>
                <a:gd name="connsiteX377" fmla="*/ 859901 w 1700691"/>
                <a:gd name="connsiteY377" fmla="*/ 350321 h 1680919"/>
                <a:gd name="connsiteX378" fmla="*/ 858945 w 1700691"/>
                <a:gd name="connsiteY378" fmla="*/ 351361 h 1680919"/>
                <a:gd name="connsiteX379" fmla="*/ 857989 w 1700691"/>
                <a:gd name="connsiteY379" fmla="*/ 352400 h 1680919"/>
                <a:gd name="connsiteX380" fmla="*/ 574224 w 1700691"/>
                <a:gd name="connsiteY380" fmla="*/ 633073 h 1680919"/>
                <a:gd name="connsiteX381" fmla="*/ 573267 w 1700691"/>
                <a:gd name="connsiteY381" fmla="*/ 634112 h 1680919"/>
                <a:gd name="connsiteX382" fmla="*/ 572313 w 1700691"/>
                <a:gd name="connsiteY382" fmla="*/ 635152 h 1680919"/>
                <a:gd name="connsiteX383" fmla="*/ 288545 w 1700691"/>
                <a:gd name="connsiteY383" fmla="*/ 915825 h 1680919"/>
                <a:gd name="connsiteX384" fmla="*/ 287590 w 1700691"/>
                <a:gd name="connsiteY384" fmla="*/ 916864 h 1680919"/>
                <a:gd name="connsiteX385" fmla="*/ 287590 w 1700691"/>
                <a:gd name="connsiteY385" fmla="*/ 917904 h 1680919"/>
                <a:gd name="connsiteX386" fmla="*/ 58284 w 1700691"/>
                <a:gd name="connsiteY386" fmla="*/ 1144521 h 1680919"/>
                <a:gd name="connsiteX387" fmla="*/ 52550 w 1700691"/>
                <a:gd name="connsiteY387" fmla="*/ 1131008 h 1680919"/>
                <a:gd name="connsiteX388" fmla="*/ 278035 w 1700691"/>
                <a:gd name="connsiteY388" fmla="*/ 908549 h 1680919"/>
                <a:gd name="connsiteX389" fmla="*/ 278991 w 1700691"/>
                <a:gd name="connsiteY389" fmla="*/ 907509 h 1680919"/>
                <a:gd name="connsiteX390" fmla="*/ 279947 w 1700691"/>
                <a:gd name="connsiteY390" fmla="*/ 906469 h 1680919"/>
                <a:gd name="connsiteX391" fmla="*/ 563712 w 1700691"/>
                <a:gd name="connsiteY391" fmla="*/ 625796 h 1680919"/>
                <a:gd name="connsiteX392" fmla="*/ 564669 w 1700691"/>
                <a:gd name="connsiteY392" fmla="*/ 624757 h 1680919"/>
                <a:gd name="connsiteX393" fmla="*/ 565624 w 1700691"/>
                <a:gd name="connsiteY393" fmla="*/ 623717 h 1680919"/>
                <a:gd name="connsiteX394" fmla="*/ 849391 w 1700691"/>
                <a:gd name="connsiteY394" fmla="*/ 343045 h 1680919"/>
                <a:gd name="connsiteX395" fmla="*/ 850346 w 1700691"/>
                <a:gd name="connsiteY395" fmla="*/ 342005 h 1680919"/>
                <a:gd name="connsiteX396" fmla="*/ 851302 w 1700691"/>
                <a:gd name="connsiteY396" fmla="*/ 340965 h 1680919"/>
                <a:gd name="connsiteX397" fmla="*/ 1135067 w 1700691"/>
                <a:gd name="connsiteY397" fmla="*/ 60292 h 1680919"/>
                <a:gd name="connsiteX398" fmla="*/ 1136023 w 1700691"/>
                <a:gd name="connsiteY398" fmla="*/ 59254 h 1680919"/>
                <a:gd name="connsiteX399" fmla="*/ 1136979 w 1700691"/>
                <a:gd name="connsiteY399" fmla="*/ 58214 h 1680919"/>
                <a:gd name="connsiteX400" fmla="*/ 605754 w 1700691"/>
                <a:gd name="connsiteY400" fmla="*/ 35343 h 1680919"/>
                <a:gd name="connsiteX401" fmla="*/ 574225 w 1700691"/>
                <a:gd name="connsiteY401" fmla="*/ 66529 h 1680919"/>
                <a:gd name="connsiteX402" fmla="*/ 573270 w 1700691"/>
                <a:gd name="connsiteY402" fmla="*/ 67568 h 1680919"/>
                <a:gd name="connsiteX403" fmla="*/ 572314 w 1700691"/>
                <a:gd name="connsiteY403" fmla="*/ 68608 h 1680919"/>
                <a:gd name="connsiteX404" fmla="*/ 288546 w 1700691"/>
                <a:gd name="connsiteY404" fmla="*/ 349281 h 1680919"/>
                <a:gd name="connsiteX405" fmla="*/ 287591 w 1700691"/>
                <a:gd name="connsiteY405" fmla="*/ 350321 h 1680919"/>
                <a:gd name="connsiteX406" fmla="*/ 287591 w 1700691"/>
                <a:gd name="connsiteY406" fmla="*/ 352400 h 1680919"/>
                <a:gd name="connsiteX407" fmla="*/ 36309 w 1700691"/>
                <a:gd name="connsiteY407" fmla="*/ 600849 h 1680919"/>
                <a:gd name="connsiteX408" fmla="*/ 44907 w 1700691"/>
                <a:gd name="connsiteY408" fmla="*/ 572780 h 1680919"/>
                <a:gd name="connsiteX409" fmla="*/ 277081 w 1700691"/>
                <a:gd name="connsiteY409" fmla="*/ 343044 h 1680919"/>
                <a:gd name="connsiteX410" fmla="*/ 278036 w 1700691"/>
                <a:gd name="connsiteY410" fmla="*/ 342005 h 1680919"/>
                <a:gd name="connsiteX411" fmla="*/ 278992 w 1700691"/>
                <a:gd name="connsiteY411" fmla="*/ 340965 h 1680919"/>
                <a:gd name="connsiteX412" fmla="*/ 562760 w 1700691"/>
                <a:gd name="connsiteY412" fmla="*/ 60292 h 1680919"/>
                <a:gd name="connsiteX413" fmla="*/ 563715 w 1700691"/>
                <a:gd name="connsiteY413" fmla="*/ 59252 h 1680919"/>
                <a:gd name="connsiteX414" fmla="*/ 564671 w 1700691"/>
                <a:gd name="connsiteY414" fmla="*/ 58213 h 1680919"/>
                <a:gd name="connsiteX415" fmla="*/ 578046 w 1700691"/>
                <a:gd name="connsiteY415" fmla="*/ 44698 h 1680919"/>
                <a:gd name="connsiteX416" fmla="*/ 605754 w 1700691"/>
                <a:gd name="connsiteY416" fmla="*/ 35343 h 1680919"/>
                <a:gd name="connsiteX417" fmla="*/ 1069143 w 1700691"/>
                <a:gd name="connsiteY417" fmla="*/ 29106 h 1680919"/>
                <a:gd name="connsiteX418" fmla="*/ 1084429 w 1700691"/>
                <a:gd name="connsiteY418" fmla="*/ 33265 h 1680919"/>
                <a:gd name="connsiteX419" fmla="*/ 812128 w 1700691"/>
                <a:gd name="connsiteY419" fmla="*/ 302502 h 1680919"/>
                <a:gd name="connsiteX420" fmla="*/ 811172 w 1700691"/>
                <a:gd name="connsiteY420" fmla="*/ 303542 h 1680919"/>
                <a:gd name="connsiteX421" fmla="*/ 526451 w 1700691"/>
                <a:gd name="connsiteY421" fmla="*/ 585254 h 1680919"/>
                <a:gd name="connsiteX422" fmla="*/ 525495 w 1700691"/>
                <a:gd name="connsiteY422" fmla="*/ 586293 h 1680919"/>
                <a:gd name="connsiteX423" fmla="*/ 240772 w 1700691"/>
                <a:gd name="connsiteY423" fmla="*/ 868006 h 1680919"/>
                <a:gd name="connsiteX424" fmla="*/ 237907 w 1700691"/>
                <a:gd name="connsiteY424" fmla="*/ 869045 h 1680919"/>
                <a:gd name="connsiteX425" fmla="*/ 31531 w 1700691"/>
                <a:gd name="connsiteY425" fmla="*/ 1073833 h 1680919"/>
                <a:gd name="connsiteX426" fmla="*/ 27708 w 1700691"/>
                <a:gd name="connsiteY426" fmla="*/ 1059279 h 1680919"/>
                <a:gd name="connsiteX427" fmla="*/ 228353 w 1700691"/>
                <a:gd name="connsiteY427" fmla="*/ 860729 h 1680919"/>
                <a:gd name="connsiteX428" fmla="*/ 229307 w 1700691"/>
                <a:gd name="connsiteY428" fmla="*/ 859690 h 1680919"/>
                <a:gd name="connsiteX429" fmla="*/ 514029 w 1700691"/>
                <a:gd name="connsiteY429" fmla="*/ 577977 h 1680919"/>
                <a:gd name="connsiteX430" fmla="*/ 514985 w 1700691"/>
                <a:gd name="connsiteY430" fmla="*/ 576938 h 1680919"/>
                <a:gd name="connsiteX431" fmla="*/ 799706 w 1700691"/>
                <a:gd name="connsiteY431" fmla="*/ 295226 h 1680919"/>
                <a:gd name="connsiteX432" fmla="*/ 800662 w 1700691"/>
                <a:gd name="connsiteY432" fmla="*/ 294186 h 1680919"/>
                <a:gd name="connsiteX433" fmla="*/ 991752 w 1700691"/>
                <a:gd name="connsiteY433" fmla="*/ 12475 h 1680919"/>
                <a:gd name="connsiteX434" fmla="*/ 1007994 w 1700691"/>
                <a:gd name="connsiteY434" fmla="*/ 15594 h 1680919"/>
                <a:gd name="connsiteX435" fmla="*/ 763401 w 1700691"/>
                <a:gd name="connsiteY435" fmla="*/ 256765 h 1680919"/>
                <a:gd name="connsiteX436" fmla="*/ 762444 w 1700691"/>
                <a:gd name="connsiteY436" fmla="*/ 257804 h 1680919"/>
                <a:gd name="connsiteX437" fmla="*/ 477723 w 1700691"/>
                <a:gd name="connsiteY437" fmla="*/ 539517 h 1680919"/>
                <a:gd name="connsiteX438" fmla="*/ 476767 w 1700691"/>
                <a:gd name="connsiteY438" fmla="*/ 540556 h 1680919"/>
                <a:gd name="connsiteX439" fmla="*/ 192046 w 1700691"/>
                <a:gd name="connsiteY439" fmla="*/ 822269 h 1680919"/>
                <a:gd name="connsiteX440" fmla="*/ 191091 w 1700691"/>
                <a:gd name="connsiteY440" fmla="*/ 823309 h 1680919"/>
                <a:gd name="connsiteX441" fmla="*/ 14333 w 1700691"/>
                <a:gd name="connsiteY441" fmla="*/ 997949 h 1680919"/>
                <a:gd name="connsiteX442" fmla="*/ 11466 w 1700691"/>
                <a:gd name="connsiteY442" fmla="*/ 982357 h 1680919"/>
                <a:gd name="connsiteX443" fmla="*/ 182492 w 1700691"/>
                <a:gd name="connsiteY443" fmla="*/ 812913 h 1680919"/>
                <a:gd name="connsiteX444" fmla="*/ 183446 w 1700691"/>
                <a:gd name="connsiteY444" fmla="*/ 811874 h 1680919"/>
                <a:gd name="connsiteX445" fmla="*/ 468169 w 1700691"/>
                <a:gd name="connsiteY445" fmla="*/ 530161 h 1680919"/>
                <a:gd name="connsiteX446" fmla="*/ 469124 w 1700691"/>
                <a:gd name="connsiteY446" fmla="*/ 529121 h 1680919"/>
                <a:gd name="connsiteX447" fmla="*/ 753847 w 1700691"/>
                <a:gd name="connsiteY447" fmla="*/ 247409 h 1680919"/>
                <a:gd name="connsiteX448" fmla="*/ 754801 w 1700691"/>
                <a:gd name="connsiteY448" fmla="*/ 246369 h 1680919"/>
                <a:gd name="connsiteX449" fmla="*/ 728052 w 1700691"/>
                <a:gd name="connsiteY449" fmla="*/ 9356 h 1680919"/>
                <a:gd name="connsiteX450" fmla="*/ 621997 w 1700691"/>
                <a:gd name="connsiteY450" fmla="*/ 114348 h 1680919"/>
                <a:gd name="connsiteX451" fmla="*/ 621042 w 1700691"/>
                <a:gd name="connsiteY451" fmla="*/ 115388 h 1680919"/>
                <a:gd name="connsiteX452" fmla="*/ 620086 w 1700691"/>
                <a:gd name="connsiteY452" fmla="*/ 116428 h 1680919"/>
                <a:gd name="connsiteX453" fmla="*/ 336319 w 1700691"/>
                <a:gd name="connsiteY453" fmla="*/ 397101 h 1680919"/>
                <a:gd name="connsiteX454" fmla="*/ 335363 w 1700691"/>
                <a:gd name="connsiteY454" fmla="*/ 398140 h 1680919"/>
                <a:gd name="connsiteX455" fmla="*/ 334407 w 1700691"/>
                <a:gd name="connsiteY455" fmla="*/ 399180 h 1680919"/>
                <a:gd name="connsiteX456" fmla="*/ 50641 w 1700691"/>
                <a:gd name="connsiteY456" fmla="*/ 679853 h 1680919"/>
                <a:gd name="connsiteX457" fmla="*/ 49686 w 1700691"/>
                <a:gd name="connsiteY457" fmla="*/ 680892 h 1680919"/>
                <a:gd name="connsiteX458" fmla="*/ 46819 w 1700691"/>
                <a:gd name="connsiteY458" fmla="*/ 681932 h 1680919"/>
                <a:gd name="connsiteX459" fmla="*/ 7646 w 1700691"/>
                <a:gd name="connsiteY459" fmla="*/ 721434 h 1680919"/>
                <a:gd name="connsiteX460" fmla="*/ 11468 w 1700691"/>
                <a:gd name="connsiteY460" fmla="*/ 698565 h 1680919"/>
                <a:gd name="connsiteX461" fmla="*/ 38220 w 1700691"/>
                <a:gd name="connsiteY461" fmla="*/ 672577 h 1680919"/>
                <a:gd name="connsiteX462" fmla="*/ 39176 w 1700691"/>
                <a:gd name="connsiteY462" fmla="*/ 671537 h 1680919"/>
                <a:gd name="connsiteX463" fmla="*/ 40131 w 1700691"/>
                <a:gd name="connsiteY463" fmla="*/ 670497 h 1680919"/>
                <a:gd name="connsiteX464" fmla="*/ 323899 w 1700691"/>
                <a:gd name="connsiteY464" fmla="*/ 389824 h 1680919"/>
                <a:gd name="connsiteX465" fmla="*/ 324853 w 1700691"/>
                <a:gd name="connsiteY465" fmla="*/ 388785 h 1680919"/>
                <a:gd name="connsiteX466" fmla="*/ 325809 w 1700691"/>
                <a:gd name="connsiteY466" fmla="*/ 387745 h 1680919"/>
                <a:gd name="connsiteX467" fmla="*/ 609576 w 1700691"/>
                <a:gd name="connsiteY467" fmla="*/ 107072 h 1680919"/>
                <a:gd name="connsiteX468" fmla="*/ 610532 w 1700691"/>
                <a:gd name="connsiteY468" fmla="*/ 106032 h 1680919"/>
                <a:gd name="connsiteX469" fmla="*/ 611487 w 1700691"/>
                <a:gd name="connsiteY469" fmla="*/ 104993 h 1680919"/>
                <a:gd name="connsiteX470" fmla="*/ 705121 w 1700691"/>
                <a:gd name="connsiteY470" fmla="*/ 12475 h 1680919"/>
                <a:gd name="connsiteX471" fmla="*/ 728052 w 1700691"/>
                <a:gd name="connsiteY471" fmla="*/ 9356 h 1680919"/>
                <a:gd name="connsiteX472" fmla="*/ 905761 w 1700691"/>
                <a:gd name="connsiteY472" fmla="*/ 3118 h 1680919"/>
                <a:gd name="connsiteX473" fmla="*/ 923915 w 1700691"/>
                <a:gd name="connsiteY473" fmla="*/ 4158 h 1680919"/>
                <a:gd name="connsiteX474" fmla="*/ 716583 w 1700691"/>
                <a:gd name="connsiteY474" fmla="*/ 208946 h 1680919"/>
                <a:gd name="connsiteX475" fmla="*/ 715629 w 1700691"/>
                <a:gd name="connsiteY475" fmla="*/ 209985 h 1680919"/>
                <a:gd name="connsiteX476" fmla="*/ 714672 w 1700691"/>
                <a:gd name="connsiteY476" fmla="*/ 211023 h 1680919"/>
                <a:gd name="connsiteX477" fmla="*/ 430906 w 1700691"/>
                <a:gd name="connsiteY477" fmla="*/ 491697 h 1680919"/>
                <a:gd name="connsiteX478" fmla="*/ 429950 w 1700691"/>
                <a:gd name="connsiteY478" fmla="*/ 492737 h 1680919"/>
                <a:gd name="connsiteX479" fmla="*/ 428995 w 1700691"/>
                <a:gd name="connsiteY479" fmla="*/ 493777 h 1680919"/>
                <a:gd name="connsiteX480" fmla="*/ 145228 w 1700691"/>
                <a:gd name="connsiteY480" fmla="*/ 774449 h 1680919"/>
                <a:gd name="connsiteX481" fmla="*/ 144272 w 1700691"/>
                <a:gd name="connsiteY481" fmla="*/ 776529 h 1680919"/>
                <a:gd name="connsiteX482" fmla="*/ 2867 w 1700691"/>
                <a:gd name="connsiteY482" fmla="*/ 915825 h 1680919"/>
                <a:gd name="connsiteX483" fmla="*/ 1911 w 1700691"/>
                <a:gd name="connsiteY483" fmla="*/ 898154 h 1680919"/>
                <a:gd name="connsiteX484" fmla="*/ 133763 w 1700691"/>
                <a:gd name="connsiteY484" fmla="*/ 767173 h 1680919"/>
                <a:gd name="connsiteX485" fmla="*/ 134718 w 1700691"/>
                <a:gd name="connsiteY485" fmla="*/ 766133 h 1680919"/>
                <a:gd name="connsiteX486" fmla="*/ 135673 w 1700691"/>
                <a:gd name="connsiteY486" fmla="*/ 765094 h 1680919"/>
                <a:gd name="connsiteX487" fmla="*/ 419440 w 1700691"/>
                <a:gd name="connsiteY487" fmla="*/ 484420 h 1680919"/>
                <a:gd name="connsiteX488" fmla="*/ 420396 w 1700691"/>
                <a:gd name="connsiteY488" fmla="*/ 483382 h 1680919"/>
                <a:gd name="connsiteX489" fmla="*/ 421351 w 1700691"/>
                <a:gd name="connsiteY489" fmla="*/ 482342 h 1680919"/>
                <a:gd name="connsiteX490" fmla="*/ 705117 w 1700691"/>
                <a:gd name="connsiteY490" fmla="*/ 201668 h 1680919"/>
                <a:gd name="connsiteX491" fmla="*/ 706074 w 1700691"/>
                <a:gd name="connsiteY491" fmla="*/ 200628 h 1680919"/>
                <a:gd name="connsiteX492" fmla="*/ 707028 w 1700691"/>
                <a:gd name="connsiteY492" fmla="*/ 199590 h 1680919"/>
                <a:gd name="connsiteX493" fmla="*/ 813084 w 1700691"/>
                <a:gd name="connsiteY493" fmla="*/ 0 h 1680919"/>
                <a:gd name="connsiteX494" fmla="*/ 832193 w 1700691"/>
                <a:gd name="connsiteY494" fmla="*/ 0 h 1680919"/>
                <a:gd name="connsiteX495" fmla="*/ 669767 w 1700691"/>
                <a:gd name="connsiteY495" fmla="*/ 161128 h 1680919"/>
                <a:gd name="connsiteX496" fmla="*/ 668811 w 1700691"/>
                <a:gd name="connsiteY496" fmla="*/ 162167 h 1680919"/>
                <a:gd name="connsiteX497" fmla="*/ 384090 w 1700691"/>
                <a:gd name="connsiteY497" fmla="*/ 443880 h 1680919"/>
                <a:gd name="connsiteX498" fmla="*/ 383134 w 1700691"/>
                <a:gd name="connsiteY498" fmla="*/ 444919 h 1680919"/>
                <a:gd name="connsiteX499" fmla="*/ 98411 w 1700691"/>
                <a:gd name="connsiteY499" fmla="*/ 726632 h 1680919"/>
                <a:gd name="connsiteX500" fmla="*/ 96500 w 1700691"/>
                <a:gd name="connsiteY500" fmla="*/ 726632 h 1680919"/>
                <a:gd name="connsiteX501" fmla="*/ 0 w 1700691"/>
                <a:gd name="connsiteY501" fmla="*/ 822269 h 1680919"/>
                <a:gd name="connsiteX502" fmla="*/ 956 w 1700691"/>
                <a:gd name="connsiteY502" fmla="*/ 802518 h 1680919"/>
                <a:gd name="connsiteX503" fmla="*/ 86946 w 1700691"/>
                <a:gd name="connsiteY503" fmla="*/ 718316 h 1680919"/>
                <a:gd name="connsiteX504" fmla="*/ 87901 w 1700691"/>
                <a:gd name="connsiteY504" fmla="*/ 717276 h 1680919"/>
                <a:gd name="connsiteX505" fmla="*/ 372624 w 1700691"/>
                <a:gd name="connsiteY505" fmla="*/ 435564 h 1680919"/>
                <a:gd name="connsiteX506" fmla="*/ 373580 w 1700691"/>
                <a:gd name="connsiteY506" fmla="*/ 434524 h 1680919"/>
                <a:gd name="connsiteX507" fmla="*/ 658301 w 1700691"/>
                <a:gd name="connsiteY507" fmla="*/ 152812 h 1680919"/>
                <a:gd name="connsiteX508" fmla="*/ 659257 w 1700691"/>
                <a:gd name="connsiteY508" fmla="*/ 151772 h 1680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700691" h="1680919">
                  <a:moveTo>
                    <a:pt x="1630944" y="1171548"/>
                  </a:moveTo>
                  <a:cubicBezTo>
                    <a:pt x="1626167" y="1182983"/>
                    <a:pt x="1621390" y="1194418"/>
                    <a:pt x="1615658" y="1205853"/>
                  </a:cubicBezTo>
                  <a:lnTo>
                    <a:pt x="1383483" y="1435589"/>
                  </a:lnTo>
                  <a:lnTo>
                    <a:pt x="1382529" y="1436628"/>
                  </a:lnTo>
                  <a:lnTo>
                    <a:pt x="1381573" y="1437668"/>
                  </a:lnTo>
                  <a:lnTo>
                    <a:pt x="1216281" y="1600874"/>
                  </a:lnTo>
                  <a:cubicBezTo>
                    <a:pt x="1204816" y="1606072"/>
                    <a:pt x="1193350" y="1611269"/>
                    <a:pt x="1181885" y="1616467"/>
                  </a:cubicBezTo>
                  <a:lnTo>
                    <a:pt x="1372975" y="1427273"/>
                  </a:lnTo>
                  <a:lnTo>
                    <a:pt x="1373929" y="1426233"/>
                  </a:lnTo>
                  <a:lnTo>
                    <a:pt x="1372975" y="1426233"/>
                  </a:lnTo>
                  <a:close/>
                  <a:moveTo>
                    <a:pt x="1677762" y="1030173"/>
                  </a:moveTo>
                  <a:cubicBezTo>
                    <a:pt x="1675851" y="1038489"/>
                    <a:pt x="1673940" y="1046807"/>
                    <a:pt x="1672029" y="1055123"/>
                  </a:cubicBezTo>
                  <a:lnTo>
                    <a:pt x="1622346" y="1103980"/>
                  </a:lnTo>
                  <a:lnTo>
                    <a:pt x="1621390" y="1105020"/>
                  </a:lnTo>
                  <a:lnTo>
                    <a:pt x="1336668" y="1386732"/>
                  </a:lnTo>
                  <a:lnTo>
                    <a:pt x="1335712" y="1387772"/>
                  </a:lnTo>
                  <a:lnTo>
                    <a:pt x="1334757" y="1388812"/>
                  </a:lnTo>
                  <a:lnTo>
                    <a:pt x="1066277" y="1653892"/>
                  </a:lnTo>
                  <a:cubicBezTo>
                    <a:pt x="1058632" y="1655971"/>
                    <a:pt x="1050035" y="1658049"/>
                    <a:pt x="1041435" y="1660129"/>
                  </a:cubicBezTo>
                  <a:lnTo>
                    <a:pt x="1325202" y="1379456"/>
                  </a:lnTo>
                  <a:lnTo>
                    <a:pt x="1326158" y="1378416"/>
                  </a:lnTo>
                  <a:lnTo>
                    <a:pt x="1327113" y="1377377"/>
                  </a:lnTo>
                  <a:lnTo>
                    <a:pt x="1610881" y="1096704"/>
                  </a:lnTo>
                  <a:lnTo>
                    <a:pt x="1611836" y="1095664"/>
                  </a:lnTo>
                  <a:close/>
                  <a:moveTo>
                    <a:pt x="1694959" y="918942"/>
                  </a:moveTo>
                  <a:cubicBezTo>
                    <a:pt x="1694959" y="925180"/>
                    <a:pt x="1694003" y="932457"/>
                    <a:pt x="1693047" y="939733"/>
                  </a:cubicBezTo>
                  <a:lnTo>
                    <a:pt x="1574572" y="1057200"/>
                  </a:lnTo>
                  <a:lnTo>
                    <a:pt x="1573618" y="1058240"/>
                  </a:lnTo>
                  <a:lnTo>
                    <a:pt x="1288895" y="1339952"/>
                  </a:lnTo>
                  <a:lnTo>
                    <a:pt x="1287939" y="1340992"/>
                  </a:lnTo>
                  <a:lnTo>
                    <a:pt x="1286983" y="1342031"/>
                  </a:lnTo>
                  <a:lnTo>
                    <a:pt x="1003216" y="1622704"/>
                  </a:lnTo>
                  <a:lnTo>
                    <a:pt x="1002262" y="1623744"/>
                  </a:lnTo>
                  <a:lnTo>
                    <a:pt x="1001306" y="1624783"/>
                  </a:lnTo>
                  <a:lnTo>
                    <a:pt x="949712" y="1676760"/>
                  </a:lnTo>
                  <a:cubicBezTo>
                    <a:pt x="943024" y="1677799"/>
                    <a:pt x="935380" y="1677799"/>
                    <a:pt x="928692" y="1678839"/>
                  </a:cubicBezTo>
                  <a:lnTo>
                    <a:pt x="992707" y="1615428"/>
                  </a:lnTo>
                  <a:lnTo>
                    <a:pt x="993661" y="1614388"/>
                  </a:lnTo>
                  <a:lnTo>
                    <a:pt x="994618" y="1613348"/>
                  </a:lnTo>
                  <a:lnTo>
                    <a:pt x="1278384" y="1332676"/>
                  </a:lnTo>
                  <a:lnTo>
                    <a:pt x="1279340" y="1331636"/>
                  </a:lnTo>
                  <a:lnTo>
                    <a:pt x="1280296" y="1330596"/>
                  </a:lnTo>
                  <a:lnTo>
                    <a:pt x="1564063" y="1049924"/>
                  </a:lnTo>
                  <a:lnTo>
                    <a:pt x="1563108" y="1048884"/>
                  </a:lnTo>
                  <a:close/>
                  <a:moveTo>
                    <a:pt x="1700691" y="819148"/>
                  </a:moveTo>
                  <a:cubicBezTo>
                    <a:pt x="1700691" y="825385"/>
                    <a:pt x="1700691" y="831623"/>
                    <a:pt x="1700691" y="837860"/>
                  </a:cubicBezTo>
                  <a:lnTo>
                    <a:pt x="1527755" y="1008343"/>
                  </a:lnTo>
                  <a:lnTo>
                    <a:pt x="1526800" y="1009383"/>
                  </a:lnTo>
                  <a:lnTo>
                    <a:pt x="1242078" y="1291095"/>
                  </a:lnTo>
                  <a:lnTo>
                    <a:pt x="1241123" y="1292135"/>
                  </a:lnTo>
                  <a:lnTo>
                    <a:pt x="1240167" y="1293174"/>
                  </a:lnTo>
                  <a:lnTo>
                    <a:pt x="956400" y="1573847"/>
                  </a:lnTo>
                  <a:lnTo>
                    <a:pt x="955445" y="1574887"/>
                  </a:lnTo>
                  <a:lnTo>
                    <a:pt x="954489" y="1575926"/>
                  </a:lnTo>
                  <a:lnTo>
                    <a:pt x="848435" y="1680919"/>
                  </a:lnTo>
                  <a:cubicBezTo>
                    <a:pt x="842703" y="1680919"/>
                    <a:pt x="836014" y="1680919"/>
                    <a:pt x="830281" y="1680919"/>
                  </a:cubicBezTo>
                  <a:lnTo>
                    <a:pt x="944935" y="1567610"/>
                  </a:lnTo>
                  <a:lnTo>
                    <a:pt x="945890" y="1566571"/>
                  </a:lnTo>
                  <a:lnTo>
                    <a:pt x="946846" y="1565531"/>
                  </a:lnTo>
                  <a:lnTo>
                    <a:pt x="1230613" y="1284858"/>
                  </a:lnTo>
                  <a:lnTo>
                    <a:pt x="1231568" y="1283819"/>
                  </a:lnTo>
                  <a:lnTo>
                    <a:pt x="1232524" y="1282779"/>
                  </a:lnTo>
                  <a:lnTo>
                    <a:pt x="1516290" y="1002106"/>
                  </a:lnTo>
                  <a:lnTo>
                    <a:pt x="1517245" y="1001067"/>
                  </a:lnTo>
                  <a:close/>
                  <a:moveTo>
                    <a:pt x="1692091" y="733907"/>
                  </a:moveTo>
                  <a:cubicBezTo>
                    <a:pt x="1693047" y="739105"/>
                    <a:pt x="1693047" y="745342"/>
                    <a:pt x="1694002" y="750540"/>
                  </a:cubicBezTo>
                  <a:lnTo>
                    <a:pt x="1479027" y="963643"/>
                  </a:lnTo>
                  <a:lnTo>
                    <a:pt x="1478072" y="964683"/>
                  </a:lnTo>
                  <a:lnTo>
                    <a:pt x="1477116" y="965723"/>
                  </a:lnTo>
                  <a:lnTo>
                    <a:pt x="1193350" y="1246395"/>
                  </a:lnTo>
                  <a:lnTo>
                    <a:pt x="1192394" y="1247435"/>
                  </a:lnTo>
                  <a:lnTo>
                    <a:pt x="1191439" y="1248475"/>
                  </a:lnTo>
                  <a:lnTo>
                    <a:pt x="907672" y="1529149"/>
                  </a:lnTo>
                  <a:lnTo>
                    <a:pt x="906717" y="1530188"/>
                  </a:lnTo>
                  <a:lnTo>
                    <a:pt x="905761" y="1531226"/>
                  </a:lnTo>
                  <a:lnTo>
                    <a:pt x="757667" y="1677800"/>
                  </a:lnTo>
                  <a:cubicBezTo>
                    <a:pt x="751935" y="1676762"/>
                    <a:pt x="746203" y="1676762"/>
                    <a:pt x="740469" y="1675722"/>
                  </a:cubicBezTo>
                  <a:lnTo>
                    <a:pt x="896207" y="1521871"/>
                  </a:lnTo>
                  <a:lnTo>
                    <a:pt x="897162" y="1520831"/>
                  </a:lnTo>
                  <a:lnTo>
                    <a:pt x="898118" y="1519793"/>
                  </a:lnTo>
                  <a:lnTo>
                    <a:pt x="1181885" y="1239119"/>
                  </a:lnTo>
                  <a:lnTo>
                    <a:pt x="1182839" y="1238079"/>
                  </a:lnTo>
                  <a:lnTo>
                    <a:pt x="1183796" y="1237040"/>
                  </a:lnTo>
                  <a:lnTo>
                    <a:pt x="1467562" y="956367"/>
                  </a:lnTo>
                  <a:lnTo>
                    <a:pt x="1468517" y="955327"/>
                  </a:lnTo>
                  <a:lnTo>
                    <a:pt x="1469473" y="954288"/>
                  </a:lnTo>
                  <a:close/>
                  <a:moveTo>
                    <a:pt x="1676804" y="652824"/>
                  </a:moveTo>
                  <a:cubicBezTo>
                    <a:pt x="1677760" y="658022"/>
                    <a:pt x="1679669" y="663219"/>
                    <a:pt x="1680626" y="668417"/>
                  </a:cubicBezTo>
                  <a:lnTo>
                    <a:pt x="1431255" y="915825"/>
                  </a:lnTo>
                  <a:lnTo>
                    <a:pt x="1430299" y="916865"/>
                  </a:lnTo>
                  <a:lnTo>
                    <a:pt x="1429345" y="917904"/>
                  </a:lnTo>
                  <a:lnTo>
                    <a:pt x="1145578" y="1198577"/>
                  </a:lnTo>
                  <a:lnTo>
                    <a:pt x="1144622" y="1199616"/>
                  </a:lnTo>
                  <a:lnTo>
                    <a:pt x="1143667" y="1200656"/>
                  </a:lnTo>
                  <a:lnTo>
                    <a:pt x="859900" y="1481328"/>
                  </a:lnTo>
                  <a:lnTo>
                    <a:pt x="858945" y="1482368"/>
                  </a:lnTo>
                  <a:lnTo>
                    <a:pt x="856079" y="1482368"/>
                  </a:lnTo>
                  <a:lnTo>
                    <a:pt x="673588" y="1663246"/>
                  </a:lnTo>
                  <a:cubicBezTo>
                    <a:pt x="668811" y="1662207"/>
                    <a:pt x="663079" y="1661167"/>
                    <a:pt x="658301" y="1660127"/>
                  </a:cubicBezTo>
                  <a:lnTo>
                    <a:pt x="847480" y="1473013"/>
                  </a:lnTo>
                  <a:lnTo>
                    <a:pt x="848434" y="1471973"/>
                  </a:lnTo>
                  <a:lnTo>
                    <a:pt x="849391" y="1470933"/>
                  </a:lnTo>
                  <a:lnTo>
                    <a:pt x="1133157" y="1190261"/>
                  </a:lnTo>
                  <a:lnTo>
                    <a:pt x="1134112" y="1189221"/>
                  </a:lnTo>
                  <a:lnTo>
                    <a:pt x="1135068" y="1188182"/>
                  </a:lnTo>
                  <a:lnTo>
                    <a:pt x="1418834" y="907509"/>
                  </a:lnTo>
                  <a:lnTo>
                    <a:pt x="1419790" y="906470"/>
                  </a:lnTo>
                  <a:lnTo>
                    <a:pt x="1420745" y="905430"/>
                  </a:lnTo>
                  <a:close/>
                  <a:moveTo>
                    <a:pt x="1657696" y="579017"/>
                  </a:moveTo>
                  <a:cubicBezTo>
                    <a:pt x="1659606" y="584215"/>
                    <a:pt x="1660561" y="588372"/>
                    <a:pt x="1662473" y="593571"/>
                  </a:cubicBezTo>
                  <a:lnTo>
                    <a:pt x="1384439" y="869046"/>
                  </a:lnTo>
                  <a:lnTo>
                    <a:pt x="1383483" y="870086"/>
                  </a:lnTo>
                  <a:lnTo>
                    <a:pt x="1097806" y="1152838"/>
                  </a:lnTo>
                  <a:lnTo>
                    <a:pt x="1096850" y="1153876"/>
                  </a:lnTo>
                  <a:lnTo>
                    <a:pt x="813084" y="1434549"/>
                  </a:lnTo>
                  <a:lnTo>
                    <a:pt x="812128" y="1435589"/>
                  </a:lnTo>
                  <a:lnTo>
                    <a:pt x="811173" y="1435589"/>
                  </a:lnTo>
                  <a:lnTo>
                    <a:pt x="600020" y="1644534"/>
                  </a:lnTo>
                  <a:cubicBezTo>
                    <a:pt x="595242" y="1643494"/>
                    <a:pt x="590465" y="1641415"/>
                    <a:pt x="585687" y="1640375"/>
                  </a:cubicBezTo>
                  <a:lnTo>
                    <a:pt x="801618" y="1426234"/>
                  </a:lnTo>
                  <a:lnTo>
                    <a:pt x="802574" y="1425194"/>
                  </a:lnTo>
                  <a:lnTo>
                    <a:pt x="803529" y="1424154"/>
                  </a:lnTo>
                  <a:lnTo>
                    <a:pt x="1088252" y="1142441"/>
                  </a:lnTo>
                  <a:lnTo>
                    <a:pt x="1089206" y="1141403"/>
                  </a:lnTo>
                  <a:lnTo>
                    <a:pt x="1372973" y="860729"/>
                  </a:lnTo>
                  <a:lnTo>
                    <a:pt x="1373929" y="859691"/>
                  </a:lnTo>
                  <a:close/>
                  <a:moveTo>
                    <a:pt x="1630944" y="510408"/>
                  </a:moveTo>
                  <a:cubicBezTo>
                    <a:pt x="1632855" y="514567"/>
                    <a:pt x="1634766" y="519763"/>
                    <a:pt x="1636676" y="523922"/>
                  </a:cubicBezTo>
                  <a:lnTo>
                    <a:pt x="1621389" y="539514"/>
                  </a:lnTo>
                  <a:lnTo>
                    <a:pt x="1620434" y="540554"/>
                  </a:lnTo>
                  <a:lnTo>
                    <a:pt x="1335711" y="822268"/>
                  </a:lnTo>
                  <a:lnTo>
                    <a:pt x="1334757" y="823307"/>
                  </a:lnTo>
                  <a:lnTo>
                    <a:pt x="1050989" y="1103979"/>
                  </a:lnTo>
                  <a:lnTo>
                    <a:pt x="1050034" y="1105019"/>
                  </a:lnTo>
                  <a:lnTo>
                    <a:pt x="765312" y="1386731"/>
                  </a:lnTo>
                  <a:lnTo>
                    <a:pt x="764357" y="1387771"/>
                  </a:lnTo>
                  <a:lnTo>
                    <a:pt x="762446" y="1388810"/>
                  </a:lnTo>
                  <a:lnTo>
                    <a:pt x="529317" y="1619585"/>
                  </a:lnTo>
                  <a:cubicBezTo>
                    <a:pt x="524541" y="1618546"/>
                    <a:pt x="520718" y="1616466"/>
                    <a:pt x="515940" y="1614387"/>
                  </a:cubicBezTo>
                  <a:lnTo>
                    <a:pt x="753847" y="1379455"/>
                  </a:lnTo>
                  <a:lnTo>
                    <a:pt x="754802" y="1378415"/>
                  </a:lnTo>
                  <a:lnTo>
                    <a:pt x="755758" y="1377375"/>
                  </a:lnTo>
                  <a:lnTo>
                    <a:pt x="1039524" y="1096702"/>
                  </a:lnTo>
                  <a:lnTo>
                    <a:pt x="1040479" y="1095662"/>
                  </a:lnTo>
                  <a:lnTo>
                    <a:pt x="1326156" y="812912"/>
                  </a:lnTo>
                  <a:lnTo>
                    <a:pt x="1327113" y="811872"/>
                  </a:lnTo>
                  <a:lnTo>
                    <a:pt x="1611835" y="530159"/>
                  </a:lnTo>
                  <a:lnTo>
                    <a:pt x="1612790" y="529119"/>
                  </a:lnTo>
                  <a:close/>
                  <a:moveTo>
                    <a:pt x="1600368" y="446996"/>
                  </a:moveTo>
                  <a:cubicBezTo>
                    <a:pt x="1603233" y="451155"/>
                    <a:pt x="1605145" y="455313"/>
                    <a:pt x="1607056" y="459470"/>
                  </a:cubicBezTo>
                  <a:lnTo>
                    <a:pt x="1574570" y="491696"/>
                  </a:lnTo>
                  <a:lnTo>
                    <a:pt x="1573616" y="492736"/>
                  </a:lnTo>
                  <a:lnTo>
                    <a:pt x="1572660" y="493775"/>
                  </a:lnTo>
                  <a:lnTo>
                    <a:pt x="1288893" y="774447"/>
                  </a:lnTo>
                  <a:lnTo>
                    <a:pt x="1287938" y="775487"/>
                  </a:lnTo>
                  <a:lnTo>
                    <a:pt x="1003215" y="1057199"/>
                  </a:lnTo>
                  <a:lnTo>
                    <a:pt x="1002261" y="1058239"/>
                  </a:lnTo>
                  <a:lnTo>
                    <a:pt x="717538" y="1339951"/>
                  </a:lnTo>
                  <a:lnTo>
                    <a:pt x="716583" y="1340991"/>
                  </a:lnTo>
                  <a:lnTo>
                    <a:pt x="715627" y="1342030"/>
                  </a:lnTo>
                  <a:lnTo>
                    <a:pt x="464346" y="1590477"/>
                  </a:lnTo>
                  <a:cubicBezTo>
                    <a:pt x="460525" y="1588399"/>
                    <a:pt x="455747" y="1586320"/>
                    <a:pt x="451924" y="1584240"/>
                  </a:cubicBezTo>
                  <a:lnTo>
                    <a:pt x="706073" y="1332675"/>
                  </a:lnTo>
                  <a:lnTo>
                    <a:pt x="707028" y="1331635"/>
                  </a:lnTo>
                  <a:lnTo>
                    <a:pt x="707984" y="1330595"/>
                  </a:lnTo>
                  <a:lnTo>
                    <a:pt x="991750" y="1049923"/>
                  </a:lnTo>
                  <a:lnTo>
                    <a:pt x="992706" y="1048884"/>
                  </a:lnTo>
                  <a:lnTo>
                    <a:pt x="1277428" y="767171"/>
                  </a:lnTo>
                  <a:lnTo>
                    <a:pt x="1278383" y="766132"/>
                  </a:lnTo>
                  <a:lnTo>
                    <a:pt x="1279339" y="765092"/>
                  </a:lnTo>
                  <a:lnTo>
                    <a:pt x="1563106" y="484420"/>
                  </a:lnTo>
                  <a:lnTo>
                    <a:pt x="1564060" y="483380"/>
                  </a:lnTo>
                  <a:lnTo>
                    <a:pt x="1565016" y="482340"/>
                  </a:lnTo>
                  <a:close/>
                  <a:moveTo>
                    <a:pt x="1565019" y="388784"/>
                  </a:moveTo>
                  <a:cubicBezTo>
                    <a:pt x="1567885" y="392943"/>
                    <a:pt x="1569795" y="396062"/>
                    <a:pt x="1572662" y="400219"/>
                  </a:cubicBezTo>
                  <a:lnTo>
                    <a:pt x="1526801" y="444919"/>
                  </a:lnTo>
                  <a:lnTo>
                    <a:pt x="1525845" y="445959"/>
                  </a:lnTo>
                  <a:lnTo>
                    <a:pt x="1241124" y="727671"/>
                  </a:lnTo>
                  <a:lnTo>
                    <a:pt x="1240167" y="728710"/>
                  </a:lnTo>
                  <a:lnTo>
                    <a:pt x="955445" y="1010423"/>
                  </a:lnTo>
                  <a:lnTo>
                    <a:pt x="954490" y="1011462"/>
                  </a:lnTo>
                  <a:lnTo>
                    <a:pt x="669768" y="1293174"/>
                  </a:lnTo>
                  <a:lnTo>
                    <a:pt x="668812" y="1294214"/>
                  </a:lnTo>
                  <a:lnTo>
                    <a:pt x="667857" y="1295254"/>
                  </a:lnTo>
                  <a:lnTo>
                    <a:pt x="403198" y="1557215"/>
                  </a:lnTo>
                  <a:cubicBezTo>
                    <a:pt x="399376" y="1555135"/>
                    <a:pt x="395555" y="1552018"/>
                    <a:pt x="391733" y="1549938"/>
                  </a:cubicBezTo>
                  <a:lnTo>
                    <a:pt x="658302" y="1285898"/>
                  </a:lnTo>
                  <a:lnTo>
                    <a:pt x="659258" y="1284858"/>
                  </a:lnTo>
                  <a:lnTo>
                    <a:pt x="660213" y="1283819"/>
                  </a:lnTo>
                  <a:lnTo>
                    <a:pt x="943980" y="1003146"/>
                  </a:lnTo>
                  <a:lnTo>
                    <a:pt x="944935" y="1002107"/>
                  </a:lnTo>
                  <a:lnTo>
                    <a:pt x="1229658" y="720394"/>
                  </a:lnTo>
                  <a:lnTo>
                    <a:pt x="1230612" y="719355"/>
                  </a:lnTo>
                  <a:lnTo>
                    <a:pt x="1515335" y="437643"/>
                  </a:lnTo>
                  <a:lnTo>
                    <a:pt x="1516291" y="436603"/>
                  </a:lnTo>
                  <a:close/>
                  <a:moveTo>
                    <a:pt x="1524891" y="332649"/>
                  </a:moveTo>
                  <a:cubicBezTo>
                    <a:pt x="1527757" y="335768"/>
                    <a:pt x="1530624" y="339927"/>
                    <a:pt x="1533489" y="343044"/>
                  </a:cubicBezTo>
                  <a:lnTo>
                    <a:pt x="1479030" y="397100"/>
                  </a:lnTo>
                  <a:lnTo>
                    <a:pt x="1478074" y="398139"/>
                  </a:lnTo>
                  <a:lnTo>
                    <a:pt x="1477119" y="399179"/>
                  </a:lnTo>
                  <a:lnTo>
                    <a:pt x="1193352" y="679851"/>
                  </a:lnTo>
                  <a:lnTo>
                    <a:pt x="1192395" y="680891"/>
                  </a:lnTo>
                  <a:lnTo>
                    <a:pt x="1191441" y="681931"/>
                  </a:lnTo>
                  <a:lnTo>
                    <a:pt x="907674" y="962603"/>
                  </a:lnTo>
                  <a:lnTo>
                    <a:pt x="906718" y="963643"/>
                  </a:lnTo>
                  <a:lnTo>
                    <a:pt x="905763" y="964683"/>
                  </a:lnTo>
                  <a:lnTo>
                    <a:pt x="621996" y="1245356"/>
                  </a:lnTo>
                  <a:lnTo>
                    <a:pt x="621041" y="1246394"/>
                  </a:lnTo>
                  <a:lnTo>
                    <a:pt x="619130" y="1247434"/>
                  </a:lnTo>
                  <a:lnTo>
                    <a:pt x="344917" y="1518751"/>
                  </a:lnTo>
                  <a:cubicBezTo>
                    <a:pt x="342050" y="1515633"/>
                    <a:pt x="338229" y="1513554"/>
                    <a:pt x="334407" y="1510435"/>
                  </a:cubicBezTo>
                  <a:lnTo>
                    <a:pt x="609575" y="1238079"/>
                  </a:lnTo>
                  <a:lnTo>
                    <a:pt x="610531" y="1237039"/>
                  </a:lnTo>
                  <a:lnTo>
                    <a:pt x="611486" y="1235999"/>
                  </a:lnTo>
                  <a:lnTo>
                    <a:pt x="895253" y="955327"/>
                  </a:lnTo>
                  <a:lnTo>
                    <a:pt x="896208" y="954287"/>
                  </a:lnTo>
                  <a:lnTo>
                    <a:pt x="897164" y="953248"/>
                  </a:lnTo>
                  <a:lnTo>
                    <a:pt x="1180931" y="672575"/>
                  </a:lnTo>
                  <a:lnTo>
                    <a:pt x="1181887" y="671535"/>
                  </a:lnTo>
                  <a:lnTo>
                    <a:pt x="1182841" y="670496"/>
                  </a:lnTo>
                  <a:lnTo>
                    <a:pt x="1466609" y="389824"/>
                  </a:lnTo>
                  <a:lnTo>
                    <a:pt x="1467564" y="388784"/>
                  </a:lnTo>
                  <a:lnTo>
                    <a:pt x="1468520" y="387744"/>
                  </a:lnTo>
                  <a:close/>
                  <a:moveTo>
                    <a:pt x="1482851" y="280672"/>
                  </a:moveTo>
                  <a:cubicBezTo>
                    <a:pt x="1485717" y="283791"/>
                    <a:pt x="1488584" y="287950"/>
                    <a:pt x="1491451" y="291067"/>
                  </a:cubicBezTo>
                  <a:lnTo>
                    <a:pt x="1431256" y="350321"/>
                  </a:lnTo>
                  <a:lnTo>
                    <a:pt x="1430302" y="351361"/>
                  </a:lnTo>
                  <a:lnTo>
                    <a:pt x="1429346" y="352399"/>
                  </a:lnTo>
                  <a:lnTo>
                    <a:pt x="1145579" y="633073"/>
                  </a:lnTo>
                  <a:lnTo>
                    <a:pt x="1144623" y="634112"/>
                  </a:lnTo>
                  <a:lnTo>
                    <a:pt x="1143668" y="635152"/>
                  </a:lnTo>
                  <a:lnTo>
                    <a:pt x="859901" y="915824"/>
                  </a:lnTo>
                  <a:lnTo>
                    <a:pt x="858946" y="916864"/>
                  </a:lnTo>
                  <a:lnTo>
                    <a:pt x="857990" y="917904"/>
                  </a:lnTo>
                  <a:lnTo>
                    <a:pt x="574223" y="1198576"/>
                  </a:lnTo>
                  <a:lnTo>
                    <a:pt x="573267" y="1199616"/>
                  </a:lnTo>
                  <a:lnTo>
                    <a:pt x="294278" y="1476129"/>
                  </a:lnTo>
                  <a:cubicBezTo>
                    <a:pt x="290456" y="1474051"/>
                    <a:pt x="287590" y="1470932"/>
                    <a:pt x="283768" y="1467813"/>
                  </a:cubicBezTo>
                  <a:lnTo>
                    <a:pt x="563713" y="1191300"/>
                  </a:lnTo>
                  <a:lnTo>
                    <a:pt x="564668" y="1190260"/>
                  </a:lnTo>
                  <a:lnTo>
                    <a:pt x="565624" y="1189220"/>
                  </a:lnTo>
                  <a:lnTo>
                    <a:pt x="849391" y="908547"/>
                  </a:lnTo>
                  <a:lnTo>
                    <a:pt x="850347" y="907509"/>
                  </a:lnTo>
                  <a:lnTo>
                    <a:pt x="851303" y="906469"/>
                  </a:lnTo>
                  <a:lnTo>
                    <a:pt x="1135069" y="625796"/>
                  </a:lnTo>
                  <a:lnTo>
                    <a:pt x="1136024" y="624757"/>
                  </a:lnTo>
                  <a:lnTo>
                    <a:pt x="1136980" y="623717"/>
                  </a:lnTo>
                  <a:lnTo>
                    <a:pt x="1420747" y="343043"/>
                  </a:lnTo>
                  <a:lnTo>
                    <a:pt x="1421702" y="342004"/>
                  </a:lnTo>
                  <a:lnTo>
                    <a:pt x="1422659" y="340965"/>
                  </a:lnTo>
                  <a:close/>
                  <a:moveTo>
                    <a:pt x="1435078" y="232855"/>
                  </a:moveTo>
                  <a:cubicBezTo>
                    <a:pt x="1437945" y="235974"/>
                    <a:pt x="1441767" y="239093"/>
                    <a:pt x="1444633" y="242210"/>
                  </a:cubicBezTo>
                  <a:lnTo>
                    <a:pt x="1383484" y="303544"/>
                  </a:lnTo>
                  <a:lnTo>
                    <a:pt x="1382529" y="304582"/>
                  </a:lnTo>
                  <a:lnTo>
                    <a:pt x="1097807" y="586295"/>
                  </a:lnTo>
                  <a:lnTo>
                    <a:pt x="1096851" y="587334"/>
                  </a:lnTo>
                  <a:lnTo>
                    <a:pt x="812129" y="869047"/>
                  </a:lnTo>
                  <a:lnTo>
                    <a:pt x="811174" y="870087"/>
                  </a:lnTo>
                  <a:lnTo>
                    <a:pt x="525495" y="1152838"/>
                  </a:lnTo>
                  <a:lnTo>
                    <a:pt x="524540" y="1152838"/>
                  </a:lnTo>
                  <a:lnTo>
                    <a:pt x="243639" y="1430391"/>
                  </a:lnTo>
                  <a:cubicBezTo>
                    <a:pt x="239818" y="1427274"/>
                    <a:pt x="236951" y="1424155"/>
                    <a:pt x="234085" y="1421036"/>
                  </a:cubicBezTo>
                  <a:lnTo>
                    <a:pt x="515941" y="1142443"/>
                  </a:lnTo>
                  <a:lnTo>
                    <a:pt x="516896" y="1141403"/>
                  </a:lnTo>
                  <a:lnTo>
                    <a:pt x="800664" y="860731"/>
                  </a:lnTo>
                  <a:lnTo>
                    <a:pt x="801619" y="859692"/>
                  </a:lnTo>
                  <a:lnTo>
                    <a:pt x="1086341" y="577978"/>
                  </a:lnTo>
                  <a:lnTo>
                    <a:pt x="1087297" y="576938"/>
                  </a:lnTo>
                  <a:lnTo>
                    <a:pt x="1372019" y="295226"/>
                  </a:lnTo>
                  <a:lnTo>
                    <a:pt x="1372975" y="294187"/>
                  </a:lnTo>
                  <a:close/>
                  <a:moveTo>
                    <a:pt x="1385395" y="189194"/>
                  </a:moveTo>
                  <a:cubicBezTo>
                    <a:pt x="1389217" y="191273"/>
                    <a:pt x="1392083" y="194392"/>
                    <a:pt x="1395905" y="197510"/>
                  </a:cubicBezTo>
                  <a:lnTo>
                    <a:pt x="1335712" y="256764"/>
                  </a:lnTo>
                  <a:lnTo>
                    <a:pt x="1334756" y="257803"/>
                  </a:lnTo>
                  <a:lnTo>
                    <a:pt x="1050034" y="539515"/>
                  </a:lnTo>
                  <a:lnTo>
                    <a:pt x="1049077" y="540555"/>
                  </a:lnTo>
                  <a:lnTo>
                    <a:pt x="764356" y="822267"/>
                  </a:lnTo>
                  <a:lnTo>
                    <a:pt x="763400" y="823307"/>
                  </a:lnTo>
                  <a:lnTo>
                    <a:pt x="479634" y="1103979"/>
                  </a:lnTo>
                  <a:lnTo>
                    <a:pt x="478678" y="1106058"/>
                  </a:lnTo>
                  <a:lnTo>
                    <a:pt x="199689" y="1382573"/>
                  </a:lnTo>
                  <a:cubicBezTo>
                    <a:pt x="196822" y="1379454"/>
                    <a:pt x="193955" y="1375295"/>
                    <a:pt x="191089" y="1372178"/>
                  </a:cubicBezTo>
                  <a:lnTo>
                    <a:pt x="468168" y="1097742"/>
                  </a:lnTo>
                  <a:lnTo>
                    <a:pt x="469124" y="1096703"/>
                  </a:lnTo>
                  <a:lnTo>
                    <a:pt x="754801" y="813951"/>
                  </a:lnTo>
                  <a:lnTo>
                    <a:pt x="755757" y="812912"/>
                  </a:lnTo>
                  <a:lnTo>
                    <a:pt x="1040480" y="531199"/>
                  </a:lnTo>
                  <a:lnTo>
                    <a:pt x="1041434" y="530160"/>
                  </a:lnTo>
                  <a:lnTo>
                    <a:pt x="1326157" y="248448"/>
                  </a:lnTo>
                  <a:lnTo>
                    <a:pt x="1327113" y="247408"/>
                  </a:lnTo>
                  <a:close/>
                  <a:moveTo>
                    <a:pt x="1330935" y="147613"/>
                  </a:moveTo>
                  <a:cubicBezTo>
                    <a:pt x="1334757" y="150732"/>
                    <a:pt x="1338579" y="152811"/>
                    <a:pt x="1342400" y="155929"/>
                  </a:cubicBezTo>
                  <a:lnTo>
                    <a:pt x="1288896" y="208945"/>
                  </a:lnTo>
                  <a:lnTo>
                    <a:pt x="1287939" y="209984"/>
                  </a:lnTo>
                  <a:lnTo>
                    <a:pt x="1286985" y="211024"/>
                  </a:lnTo>
                  <a:lnTo>
                    <a:pt x="1003217" y="491698"/>
                  </a:lnTo>
                  <a:lnTo>
                    <a:pt x="1002262" y="492736"/>
                  </a:lnTo>
                  <a:lnTo>
                    <a:pt x="1001306" y="493776"/>
                  </a:lnTo>
                  <a:lnTo>
                    <a:pt x="717540" y="774449"/>
                  </a:lnTo>
                  <a:lnTo>
                    <a:pt x="716585" y="775488"/>
                  </a:lnTo>
                  <a:lnTo>
                    <a:pt x="431862" y="1057201"/>
                  </a:lnTo>
                  <a:lnTo>
                    <a:pt x="430906" y="1058241"/>
                  </a:lnTo>
                  <a:lnTo>
                    <a:pt x="157649" y="1328518"/>
                  </a:lnTo>
                  <a:cubicBezTo>
                    <a:pt x="155739" y="1324359"/>
                    <a:pt x="152872" y="1321241"/>
                    <a:pt x="150006" y="1317083"/>
                  </a:cubicBezTo>
                  <a:lnTo>
                    <a:pt x="420396" y="1048884"/>
                  </a:lnTo>
                  <a:lnTo>
                    <a:pt x="421352" y="1047846"/>
                  </a:lnTo>
                  <a:lnTo>
                    <a:pt x="706075" y="766132"/>
                  </a:lnTo>
                  <a:lnTo>
                    <a:pt x="707030" y="765092"/>
                  </a:lnTo>
                  <a:lnTo>
                    <a:pt x="707986" y="764053"/>
                  </a:lnTo>
                  <a:lnTo>
                    <a:pt x="991752" y="483380"/>
                  </a:lnTo>
                  <a:lnTo>
                    <a:pt x="992707" y="482341"/>
                  </a:lnTo>
                  <a:lnTo>
                    <a:pt x="993663" y="481302"/>
                  </a:lnTo>
                  <a:lnTo>
                    <a:pt x="1277430" y="200629"/>
                  </a:lnTo>
                  <a:lnTo>
                    <a:pt x="1278385" y="199589"/>
                  </a:lnTo>
                  <a:lnTo>
                    <a:pt x="1279341" y="198550"/>
                  </a:lnTo>
                  <a:close/>
                  <a:moveTo>
                    <a:pt x="1271699" y="112269"/>
                  </a:moveTo>
                  <a:cubicBezTo>
                    <a:pt x="1276475" y="115388"/>
                    <a:pt x="1280296" y="117467"/>
                    <a:pt x="1284119" y="119547"/>
                  </a:cubicBezTo>
                  <a:lnTo>
                    <a:pt x="1241124" y="162167"/>
                  </a:lnTo>
                  <a:lnTo>
                    <a:pt x="1240167" y="163206"/>
                  </a:lnTo>
                  <a:lnTo>
                    <a:pt x="955446" y="444919"/>
                  </a:lnTo>
                  <a:lnTo>
                    <a:pt x="954490" y="445957"/>
                  </a:lnTo>
                  <a:lnTo>
                    <a:pt x="669769" y="727671"/>
                  </a:lnTo>
                  <a:lnTo>
                    <a:pt x="668813" y="728710"/>
                  </a:lnTo>
                  <a:lnTo>
                    <a:pt x="384090" y="1010423"/>
                  </a:lnTo>
                  <a:lnTo>
                    <a:pt x="382179" y="1011462"/>
                  </a:lnTo>
                  <a:lnTo>
                    <a:pt x="118477" y="1272384"/>
                  </a:lnTo>
                  <a:cubicBezTo>
                    <a:pt x="116566" y="1268225"/>
                    <a:pt x="113700" y="1264068"/>
                    <a:pt x="111789" y="1259909"/>
                  </a:cubicBezTo>
                  <a:lnTo>
                    <a:pt x="371669" y="1003145"/>
                  </a:lnTo>
                  <a:lnTo>
                    <a:pt x="372625" y="1002107"/>
                  </a:lnTo>
                  <a:lnTo>
                    <a:pt x="657348" y="720393"/>
                  </a:lnTo>
                  <a:lnTo>
                    <a:pt x="658303" y="719355"/>
                  </a:lnTo>
                  <a:lnTo>
                    <a:pt x="943025" y="437641"/>
                  </a:lnTo>
                  <a:lnTo>
                    <a:pt x="943980" y="436602"/>
                  </a:lnTo>
                  <a:lnTo>
                    <a:pt x="1228703" y="154890"/>
                  </a:lnTo>
                  <a:lnTo>
                    <a:pt x="1229659" y="153850"/>
                  </a:lnTo>
                  <a:close/>
                  <a:moveTo>
                    <a:pt x="443327" y="101873"/>
                  </a:moveTo>
                  <a:lnTo>
                    <a:pt x="240773" y="302502"/>
                  </a:lnTo>
                  <a:lnTo>
                    <a:pt x="239818" y="302502"/>
                  </a:lnTo>
                  <a:lnTo>
                    <a:pt x="103189" y="437641"/>
                  </a:lnTo>
                  <a:cubicBezTo>
                    <a:pt x="111788" y="421009"/>
                    <a:pt x="121343" y="406455"/>
                    <a:pt x="130897" y="390863"/>
                  </a:cubicBezTo>
                  <a:lnTo>
                    <a:pt x="229308" y="294186"/>
                  </a:lnTo>
                  <a:lnTo>
                    <a:pt x="230263" y="293146"/>
                  </a:lnTo>
                  <a:lnTo>
                    <a:pt x="396511" y="128901"/>
                  </a:lnTo>
                  <a:cubicBezTo>
                    <a:pt x="411797" y="119546"/>
                    <a:pt x="427085" y="110189"/>
                    <a:pt x="443327" y="101873"/>
                  </a:cubicBezTo>
                  <a:close/>
                  <a:moveTo>
                    <a:pt x="1208636" y="79003"/>
                  </a:moveTo>
                  <a:cubicBezTo>
                    <a:pt x="1213414" y="81082"/>
                    <a:pt x="1218191" y="83162"/>
                    <a:pt x="1222013" y="85241"/>
                  </a:cubicBezTo>
                  <a:lnTo>
                    <a:pt x="1193350" y="114347"/>
                  </a:lnTo>
                  <a:lnTo>
                    <a:pt x="1192394" y="115387"/>
                  </a:lnTo>
                  <a:lnTo>
                    <a:pt x="1191439" y="116427"/>
                  </a:lnTo>
                  <a:lnTo>
                    <a:pt x="907673" y="397099"/>
                  </a:lnTo>
                  <a:lnTo>
                    <a:pt x="906717" y="398139"/>
                  </a:lnTo>
                  <a:lnTo>
                    <a:pt x="905762" y="399178"/>
                  </a:lnTo>
                  <a:lnTo>
                    <a:pt x="621995" y="679851"/>
                  </a:lnTo>
                  <a:lnTo>
                    <a:pt x="621039" y="680890"/>
                  </a:lnTo>
                  <a:lnTo>
                    <a:pt x="620083" y="681930"/>
                  </a:lnTo>
                  <a:lnTo>
                    <a:pt x="336318" y="962603"/>
                  </a:lnTo>
                  <a:lnTo>
                    <a:pt x="335362" y="963642"/>
                  </a:lnTo>
                  <a:lnTo>
                    <a:pt x="333451" y="963642"/>
                  </a:lnTo>
                  <a:lnTo>
                    <a:pt x="85036" y="1208971"/>
                  </a:lnTo>
                  <a:cubicBezTo>
                    <a:pt x="83125" y="1204813"/>
                    <a:pt x="81214" y="1200654"/>
                    <a:pt x="79302" y="1196497"/>
                  </a:cubicBezTo>
                  <a:lnTo>
                    <a:pt x="323896" y="954287"/>
                  </a:lnTo>
                  <a:lnTo>
                    <a:pt x="324852" y="953247"/>
                  </a:lnTo>
                  <a:lnTo>
                    <a:pt x="325808" y="952207"/>
                  </a:lnTo>
                  <a:lnTo>
                    <a:pt x="609573" y="671535"/>
                  </a:lnTo>
                  <a:lnTo>
                    <a:pt x="610529" y="670495"/>
                  </a:lnTo>
                  <a:lnTo>
                    <a:pt x="611485" y="669455"/>
                  </a:lnTo>
                  <a:lnTo>
                    <a:pt x="895252" y="388783"/>
                  </a:lnTo>
                  <a:lnTo>
                    <a:pt x="896207" y="387743"/>
                  </a:lnTo>
                  <a:lnTo>
                    <a:pt x="897163" y="386704"/>
                  </a:lnTo>
                  <a:lnTo>
                    <a:pt x="1180930" y="106031"/>
                  </a:lnTo>
                  <a:lnTo>
                    <a:pt x="1181884" y="104992"/>
                  </a:lnTo>
                  <a:lnTo>
                    <a:pt x="1182840" y="103952"/>
                  </a:lnTo>
                  <a:close/>
                  <a:moveTo>
                    <a:pt x="1142712" y="51976"/>
                  </a:moveTo>
                  <a:cubicBezTo>
                    <a:pt x="1147489" y="53016"/>
                    <a:pt x="1151311" y="55095"/>
                    <a:pt x="1156087" y="57174"/>
                  </a:cubicBezTo>
                  <a:lnTo>
                    <a:pt x="1145577" y="67569"/>
                  </a:lnTo>
                  <a:lnTo>
                    <a:pt x="1144622" y="68609"/>
                  </a:lnTo>
                  <a:lnTo>
                    <a:pt x="1143668" y="69649"/>
                  </a:lnTo>
                  <a:lnTo>
                    <a:pt x="859901" y="350321"/>
                  </a:lnTo>
                  <a:lnTo>
                    <a:pt x="858945" y="351361"/>
                  </a:lnTo>
                  <a:lnTo>
                    <a:pt x="857989" y="352400"/>
                  </a:lnTo>
                  <a:lnTo>
                    <a:pt x="574224" y="633073"/>
                  </a:lnTo>
                  <a:lnTo>
                    <a:pt x="573267" y="634112"/>
                  </a:lnTo>
                  <a:lnTo>
                    <a:pt x="572313" y="635152"/>
                  </a:lnTo>
                  <a:lnTo>
                    <a:pt x="288545" y="915825"/>
                  </a:lnTo>
                  <a:lnTo>
                    <a:pt x="287590" y="916864"/>
                  </a:lnTo>
                  <a:lnTo>
                    <a:pt x="287590" y="917904"/>
                  </a:lnTo>
                  <a:lnTo>
                    <a:pt x="58284" y="1144521"/>
                  </a:lnTo>
                  <a:cubicBezTo>
                    <a:pt x="56373" y="1140363"/>
                    <a:pt x="54462" y="1135165"/>
                    <a:pt x="52550" y="1131008"/>
                  </a:cubicBezTo>
                  <a:lnTo>
                    <a:pt x="278035" y="908549"/>
                  </a:lnTo>
                  <a:lnTo>
                    <a:pt x="278991" y="907509"/>
                  </a:lnTo>
                  <a:lnTo>
                    <a:pt x="279947" y="906469"/>
                  </a:lnTo>
                  <a:lnTo>
                    <a:pt x="563712" y="625796"/>
                  </a:lnTo>
                  <a:lnTo>
                    <a:pt x="564669" y="624757"/>
                  </a:lnTo>
                  <a:lnTo>
                    <a:pt x="565624" y="623717"/>
                  </a:lnTo>
                  <a:lnTo>
                    <a:pt x="849391" y="343045"/>
                  </a:lnTo>
                  <a:lnTo>
                    <a:pt x="850346" y="342005"/>
                  </a:lnTo>
                  <a:lnTo>
                    <a:pt x="851302" y="340965"/>
                  </a:lnTo>
                  <a:lnTo>
                    <a:pt x="1135067" y="60292"/>
                  </a:lnTo>
                  <a:lnTo>
                    <a:pt x="1136023" y="59254"/>
                  </a:lnTo>
                  <a:lnTo>
                    <a:pt x="1136979" y="58214"/>
                  </a:lnTo>
                  <a:close/>
                  <a:moveTo>
                    <a:pt x="605754" y="35343"/>
                  </a:moveTo>
                  <a:lnTo>
                    <a:pt x="574225" y="66529"/>
                  </a:lnTo>
                  <a:lnTo>
                    <a:pt x="573270" y="67568"/>
                  </a:lnTo>
                  <a:lnTo>
                    <a:pt x="572314" y="68608"/>
                  </a:lnTo>
                  <a:lnTo>
                    <a:pt x="288546" y="349281"/>
                  </a:lnTo>
                  <a:lnTo>
                    <a:pt x="287591" y="350321"/>
                  </a:lnTo>
                  <a:lnTo>
                    <a:pt x="287591" y="352400"/>
                  </a:lnTo>
                  <a:lnTo>
                    <a:pt x="36309" y="600849"/>
                  </a:lnTo>
                  <a:cubicBezTo>
                    <a:pt x="39175" y="591492"/>
                    <a:pt x="42042" y="582136"/>
                    <a:pt x="44907" y="572780"/>
                  </a:cubicBezTo>
                  <a:lnTo>
                    <a:pt x="277081" y="343044"/>
                  </a:lnTo>
                  <a:lnTo>
                    <a:pt x="278036" y="342005"/>
                  </a:lnTo>
                  <a:lnTo>
                    <a:pt x="278992" y="340965"/>
                  </a:lnTo>
                  <a:lnTo>
                    <a:pt x="562760" y="60292"/>
                  </a:lnTo>
                  <a:lnTo>
                    <a:pt x="563715" y="59252"/>
                  </a:lnTo>
                  <a:lnTo>
                    <a:pt x="564671" y="58213"/>
                  </a:lnTo>
                  <a:lnTo>
                    <a:pt x="578046" y="44698"/>
                  </a:lnTo>
                  <a:cubicBezTo>
                    <a:pt x="586645" y="41581"/>
                    <a:pt x="596200" y="38462"/>
                    <a:pt x="605754" y="35343"/>
                  </a:cubicBezTo>
                  <a:close/>
                  <a:moveTo>
                    <a:pt x="1069143" y="29106"/>
                  </a:moveTo>
                  <a:cubicBezTo>
                    <a:pt x="1074875" y="30146"/>
                    <a:pt x="1079651" y="32225"/>
                    <a:pt x="1084429" y="33265"/>
                  </a:cubicBezTo>
                  <a:lnTo>
                    <a:pt x="812128" y="302502"/>
                  </a:lnTo>
                  <a:lnTo>
                    <a:pt x="811172" y="303542"/>
                  </a:lnTo>
                  <a:lnTo>
                    <a:pt x="526451" y="585254"/>
                  </a:lnTo>
                  <a:lnTo>
                    <a:pt x="525495" y="586293"/>
                  </a:lnTo>
                  <a:lnTo>
                    <a:pt x="240772" y="868006"/>
                  </a:lnTo>
                  <a:lnTo>
                    <a:pt x="237907" y="869045"/>
                  </a:lnTo>
                  <a:lnTo>
                    <a:pt x="31531" y="1073833"/>
                  </a:lnTo>
                  <a:cubicBezTo>
                    <a:pt x="30575" y="1068635"/>
                    <a:pt x="28664" y="1064478"/>
                    <a:pt x="27708" y="1059279"/>
                  </a:cubicBezTo>
                  <a:lnTo>
                    <a:pt x="228353" y="860729"/>
                  </a:lnTo>
                  <a:lnTo>
                    <a:pt x="229307" y="859690"/>
                  </a:lnTo>
                  <a:lnTo>
                    <a:pt x="514029" y="577977"/>
                  </a:lnTo>
                  <a:lnTo>
                    <a:pt x="514985" y="576938"/>
                  </a:lnTo>
                  <a:lnTo>
                    <a:pt x="799706" y="295226"/>
                  </a:lnTo>
                  <a:lnTo>
                    <a:pt x="800662" y="294186"/>
                  </a:lnTo>
                  <a:close/>
                  <a:moveTo>
                    <a:pt x="991752" y="12475"/>
                  </a:moveTo>
                  <a:cubicBezTo>
                    <a:pt x="997484" y="13515"/>
                    <a:pt x="1002262" y="14554"/>
                    <a:pt x="1007994" y="15594"/>
                  </a:cubicBezTo>
                  <a:lnTo>
                    <a:pt x="763401" y="256765"/>
                  </a:lnTo>
                  <a:lnTo>
                    <a:pt x="762444" y="257804"/>
                  </a:lnTo>
                  <a:lnTo>
                    <a:pt x="477723" y="539517"/>
                  </a:lnTo>
                  <a:lnTo>
                    <a:pt x="476767" y="540556"/>
                  </a:lnTo>
                  <a:lnTo>
                    <a:pt x="192046" y="822269"/>
                  </a:lnTo>
                  <a:lnTo>
                    <a:pt x="191091" y="823309"/>
                  </a:lnTo>
                  <a:lnTo>
                    <a:pt x="14333" y="997949"/>
                  </a:lnTo>
                  <a:cubicBezTo>
                    <a:pt x="13378" y="992752"/>
                    <a:pt x="12422" y="987554"/>
                    <a:pt x="11466" y="982357"/>
                  </a:cubicBezTo>
                  <a:lnTo>
                    <a:pt x="182492" y="812913"/>
                  </a:lnTo>
                  <a:lnTo>
                    <a:pt x="183446" y="811874"/>
                  </a:lnTo>
                  <a:lnTo>
                    <a:pt x="468169" y="530161"/>
                  </a:lnTo>
                  <a:lnTo>
                    <a:pt x="469124" y="529121"/>
                  </a:lnTo>
                  <a:lnTo>
                    <a:pt x="753847" y="247409"/>
                  </a:lnTo>
                  <a:lnTo>
                    <a:pt x="754801" y="246369"/>
                  </a:lnTo>
                  <a:close/>
                  <a:moveTo>
                    <a:pt x="728052" y="9356"/>
                  </a:moveTo>
                  <a:lnTo>
                    <a:pt x="621997" y="114348"/>
                  </a:lnTo>
                  <a:lnTo>
                    <a:pt x="621042" y="115388"/>
                  </a:lnTo>
                  <a:lnTo>
                    <a:pt x="620086" y="116428"/>
                  </a:lnTo>
                  <a:lnTo>
                    <a:pt x="336319" y="397101"/>
                  </a:lnTo>
                  <a:lnTo>
                    <a:pt x="335363" y="398140"/>
                  </a:lnTo>
                  <a:lnTo>
                    <a:pt x="334407" y="399180"/>
                  </a:lnTo>
                  <a:lnTo>
                    <a:pt x="50641" y="679853"/>
                  </a:lnTo>
                  <a:lnTo>
                    <a:pt x="49686" y="680892"/>
                  </a:lnTo>
                  <a:lnTo>
                    <a:pt x="46819" y="681932"/>
                  </a:lnTo>
                  <a:lnTo>
                    <a:pt x="7646" y="721434"/>
                  </a:lnTo>
                  <a:cubicBezTo>
                    <a:pt x="8601" y="713118"/>
                    <a:pt x="10512" y="705842"/>
                    <a:pt x="11468" y="698565"/>
                  </a:cubicBezTo>
                  <a:lnTo>
                    <a:pt x="38220" y="672577"/>
                  </a:lnTo>
                  <a:lnTo>
                    <a:pt x="39176" y="671537"/>
                  </a:lnTo>
                  <a:lnTo>
                    <a:pt x="40131" y="670497"/>
                  </a:lnTo>
                  <a:lnTo>
                    <a:pt x="323899" y="389824"/>
                  </a:lnTo>
                  <a:lnTo>
                    <a:pt x="324853" y="388785"/>
                  </a:lnTo>
                  <a:lnTo>
                    <a:pt x="325809" y="387745"/>
                  </a:lnTo>
                  <a:lnTo>
                    <a:pt x="609576" y="107072"/>
                  </a:lnTo>
                  <a:lnTo>
                    <a:pt x="610532" y="106032"/>
                  </a:lnTo>
                  <a:lnTo>
                    <a:pt x="611487" y="104993"/>
                  </a:lnTo>
                  <a:lnTo>
                    <a:pt x="705121" y="12475"/>
                  </a:lnTo>
                  <a:cubicBezTo>
                    <a:pt x="712765" y="11435"/>
                    <a:pt x="720408" y="10396"/>
                    <a:pt x="728052" y="9356"/>
                  </a:cubicBezTo>
                  <a:close/>
                  <a:moveTo>
                    <a:pt x="905761" y="3118"/>
                  </a:moveTo>
                  <a:cubicBezTo>
                    <a:pt x="912449" y="3118"/>
                    <a:pt x="918182" y="4158"/>
                    <a:pt x="923915" y="4158"/>
                  </a:cubicBezTo>
                  <a:lnTo>
                    <a:pt x="716583" y="208946"/>
                  </a:lnTo>
                  <a:lnTo>
                    <a:pt x="715629" y="209985"/>
                  </a:lnTo>
                  <a:lnTo>
                    <a:pt x="714672" y="211023"/>
                  </a:lnTo>
                  <a:lnTo>
                    <a:pt x="430906" y="491697"/>
                  </a:lnTo>
                  <a:lnTo>
                    <a:pt x="429950" y="492737"/>
                  </a:lnTo>
                  <a:lnTo>
                    <a:pt x="428995" y="493777"/>
                  </a:lnTo>
                  <a:lnTo>
                    <a:pt x="145228" y="774449"/>
                  </a:lnTo>
                  <a:lnTo>
                    <a:pt x="144272" y="776529"/>
                  </a:lnTo>
                  <a:lnTo>
                    <a:pt x="2867" y="915825"/>
                  </a:lnTo>
                  <a:cubicBezTo>
                    <a:pt x="2867" y="909588"/>
                    <a:pt x="1911" y="904390"/>
                    <a:pt x="1911" y="898154"/>
                  </a:cubicBezTo>
                  <a:lnTo>
                    <a:pt x="133763" y="767173"/>
                  </a:lnTo>
                  <a:lnTo>
                    <a:pt x="134718" y="766133"/>
                  </a:lnTo>
                  <a:lnTo>
                    <a:pt x="135673" y="765094"/>
                  </a:lnTo>
                  <a:lnTo>
                    <a:pt x="419440" y="484420"/>
                  </a:lnTo>
                  <a:lnTo>
                    <a:pt x="420396" y="483382"/>
                  </a:lnTo>
                  <a:lnTo>
                    <a:pt x="421351" y="482342"/>
                  </a:lnTo>
                  <a:lnTo>
                    <a:pt x="705117" y="201668"/>
                  </a:lnTo>
                  <a:lnTo>
                    <a:pt x="706074" y="200628"/>
                  </a:lnTo>
                  <a:lnTo>
                    <a:pt x="707028" y="199590"/>
                  </a:lnTo>
                  <a:close/>
                  <a:moveTo>
                    <a:pt x="813084" y="0"/>
                  </a:moveTo>
                  <a:cubicBezTo>
                    <a:pt x="818816" y="0"/>
                    <a:pt x="825504" y="0"/>
                    <a:pt x="832193" y="0"/>
                  </a:cubicBezTo>
                  <a:lnTo>
                    <a:pt x="669767" y="161128"/>
                  </a:lnTo>
                  <a:lnTo>
                    <a:pt x="668811" y="162167"/>
                  </a:lnTo>
                  <a:lnTo>
                    <a:pt x="384090" y="443880"/>
                  </a:lnTo>
                  <a:lnTo>
                    <a:pt x="383134" y="444919"/>
                  </a:lnTo>
                  <a:lnTo>
                    <a:pt x="98411" y="726632"/>
                  </a:lnTo>
                  <a:lnTo>
                    <a:pt x="96500" y="726632"/>
                  </a:lnTo>
                  <a:lnTo>
                    <a:pt x="0" y="822269"/>
                  </a:lnTo>
                  <a:cubicBezTo>
                    <a:pt x="956" y="814993"/>
                    <a:pt x="956" y="808754"/>
                    <a:pt x="956" y="802518"/>
                  </a:cubicBezTo>
                  <a:lnTo>
                    <a:pt x="86946" y="718316"/>
                  </a:lnTo>
                  <a:lnTo>
                    <a:pt x="87901" y="717276"/>
                  </a:lnTo>
                  <a:lnTo>
                    <a:pt x="372624" y="435564"/>
                  </a:lnTo>
                  <a:lnTo>
                    <a:pt x="373580" y="434524"/>
                  </a:lnTo>
                  <a:lnTo>
                    <a:pt x="658301" y="152812"/>
                  </a:lnTo>
                  <a:lnTo>
                    <a:pt x="659257" y="151772"/>
                  </a:lnTo>
                  <a:close/>
                </a:path>
              </a:pathLst>
            </a:custGeom>
            <a:solidFill>
              <a:srgbClr val="F43308"/>
            </a:solidFill>
            <a:ln w="9525" cap="flat">
              <a:solidFill>
                <a:schemeClr val="lt1">
                  <a:lumMod val="75000"/>
                </a:schemeClr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p>
              <a:endParaRPr lang="zh-CN" altLang="en-US">
                <a:solidFill>
                  <a:schemeClr val="dk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/>
          <p:nvPr>
            <p:ph type="ctrTitle" idx="2" hasCustomPrompt="1"/>
            <p:custDataLst>
              <p:tags r:id="rId11"/>
            </p:custDataLst>
          </p:nvPr>
        </p:nvSpPr>
        <p:spPr>
          <a:xfrm>
            <a:off x="1655377" y="1577470"/>
            <a:ext cx="8890064" cy="1477328"/>
          </a:xfrm>
        </p:spPr>
        <p:txBody>
          <a:bodyPr vert="horz" wrap="square" lIns="0" tIns="0" rIns="0" bIns="0" rtlCol="0" anchor="b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4800" b="1" i="0" u="none" strike="noStrike" kern="1200" cap="none" spc="600" normalizeH="0" baseline="0" noProof="0" dirty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charset="-122"/>
                <a:cs typeface="+mj-cs"/>
                <a:sym typeface="Arial" panose="020B0604020202020204" pitchFamily="34" charset="0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3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>
            <p:custDataLst>
              <p:tags r:id="rId2"/>
            </p:custDataLst>
          </p:nvPr>
        </p:nvGrpSpPr>
        <p:grpSpPr>
          <a:xfrm>
            <a:off x="234203" y="1829733"/>
            <a:ext cx="3008178" cy="3235350"/>
            <a:chOff x="1" y="83"/>
            <a:chExt cx="10025" cy="10718"/>
          </a:xfrm>
        </p:grpSpPr>
        <p:sp>
          <p:nvSpPr>
            <p:cNvPr id="3" name="任意多边形 2"/>
            <p:cNvSpPr/>
            <p:nvPr>
              <p:custDataLst>
                <p:tags r:id="rId3"/>
              </p:custDataLst>
            </p:nvPr>
          </p:nvSpPr>
          <p:spPr>
            <a:xfrm>
              <a:off x="1" y="594"/>
              <a:ext cx="4788" cy="957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788" h="9576">
                  <a:moveTo>
                    <a:pt x="0" y="0"/>
                  </a:moveTo>
                  <a:lnTo>
                    <a:pt x="4788" y="4788"/>
                  </a:lnTo>
                  <a:lnTo>
                    <a:pt x="0" y="9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rgbClr val="14337A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7" name="任意多边形 6"/>
            <p:cNvSpPr/>
            <p:nvPr>
              <p:custDataLst>
                <p:tags r:id="rId4"/>
              </p:custDataLst>
            </p:nvPr>
          </p:nvSpPr>
          <p:spPr>
            <a:xfrm>
              <a:off x="1" y="83"/>
              <a:ext cx="5298" cy="105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298" h="10596">
                  <a:moveTo>
                    <a:pt x="0" y="0"/>
                  </a:moveTo>
                  <a:lnTo>
                    <a:pt x="5298" y="5298"/>
                  </a:lnTo>
                  <a:lnTo>
                    <a:pt x="0" y="1059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rgbClr val="FCD0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3" name="菱形 22"/>
            <p:cNvSpPr/>
            <p:nvPr>
              <p:custDataLst>
                <p:tags r:id="rId5"/>
              </p:custDataLst>
            </p:nvPr>
          </p:nvSpPr>
          <p:spPr>
            <a:xfrm>
              <a:off x="3584" y="5965"/>
              <a:ext cx="4615" cy="4615"/>
            </a:xfrm>
            <a:prstGeom prst="diamond">
              <a:avLst/>
            </a:prstGeom>
            <a:solidFill>
              <a:srgbClr val="AED3C1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5" name="任意多边形 24"/>
            <p:cNvSpPr/>
            <p:nvPr>
              <p:custDataLst>
                <p:tags r:id="rId6"/>
              </p:custDataLst>
            </p:nvPr>
          </p:nvSpPr>
          <p:spPr>
            <a:xfrm>
              <a:off x="7972" y="8905"/>
              <a:ext cx="2054" cy="18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54" h="1896">
                  <a:moveTo>
                    <a:pt x="1027" y="0"/>
                  </a:moveTo>
                  <a:lnTo>
                    <a:pt x="2054" y="1027"/>
                  </a:lnTo>
                  <a:lnTo>
                    <a:pt x="1186" y="1896"/>
                  </a:lnTo>
                  <a:lnTo>
                    <a:pt x="869" y="1896"/>
                  </a:lnTo>
                  <a:lnTo>
                    <a:pt x="0" y="1027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rgbClr val="FCD027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34" name="流程图：终止 2"/>
          <p:cNvSpPr/>
          <p:nvPr>
            <p:custDataLst>
              <p:tags r:id="rId7"/>
            </p:custDataLst>
          </p:nvPr>
        </p:nvSpPr>
        <p:spPr>
          <a:xfrm rot="-1799941">
            <a:off x="1147191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" name="菱形 1"/>
          <p:cNvSpPr/>
          <p:nvPr>
            <p:custDataLst>
              <p:tags r:id="rId8"/>
            </p:custDataLst>
          </p:nvPr>
        </p:nvSpPr>
        <p:spPr>
          <a:xfrm>
            <a:off x="11471910" y="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副标题 2"/>
          <p:cNvSpPr/>
          <p:nvPr>
            <p:ph type="subTitle" idx="3" hasCustomPrompt="1"/>
            <p:custDataLst>
              <p:tags r:id="rId9"/>
            </p:custDataLst>
          </p:nvPr>
        </p:nvSpPr>
        <p:spPr>
          <a:xfrm>
            <a:off x="4521236" y="2976598"/>
            <a:ext cx="6857365" cy="825334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" name="标题 3"/>
          <p:cNvSpPr/>
          <p:nvPr>
            <p:ph type="ctrTitle" idx="2" hasCustomPrompt="1"/>
            <p:custDataLst>
              <p:tags r:id="rId10"/>
            </p:custDataLst>
          </p:nvPr>
        </p:nvSpPr>
        <p:spPr>
          <a:xfrm>
            <a:off x="4521236" y="2000603"/>
            <a:ext cx="6858000" cy="845820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5500" b="1" i="0" u="none" strike="noStrike" kern="1200" cap="none" spc="5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3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0" name="菱形 9"/>
          <p:cNvSpPr/>
          <p:nvPr>
            <p:custDataLst>
              <p:tags r:id="rId3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>
            <p:custDataLst>
              <p:tags r:id="rId2"/>
            </p:custDataLst>
          </p:nvPr>
        </p:nvGrpSpPr>
        <p:grpSpPr>
          <a:xfrm>
            <a:off x="716975" y="1257533"/>
            <a:ext cx="4080935" cy="4389120"/>
            <a:chOff x="1" y="83"/>
            <a:chExt cx="10025" cy="10718"/>
          </a:xfrm>
        </p:grpSpPr>
        <p:sp>
          <p:nvSpPr>
            <p:cNvPr id="6" name="任意多边形 5"/>
            <p:cNvSpPr/>
            <p:nvPr>
              <p:custDataLst>
                <p:tags r:id="rId3"/>
              </p:custDataLst>
            </p:nvPr>
          </p:nvSpPr>
          <p:spPr>
            <a:xfrm>
              <a:off x="1" y="594"/>
              <a:ext cx="4788" cy="957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788" h="9576">
                  <a:moveTo>
                    <a:pt x="0" y="0"/>
                  </a:moveTo>
                  <a:lnTo>
                    <a:pt x="4788" y="4788"/>
                  </a:lnTo>
                  <a:lnTo>
                    <a:pt x="0" y="9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rgbClr val="14337A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7" name="任意多边形 6"/>
            <p:cNvSpPr/>
            <p:nvPr>
              <p:custDataLst>
                <p:tags r:id="rId4"/>
              </p:custDataLst>
            </p:nvPr>
          </p:nvSpPr>
          <p:spPr>
            <a:xfrm>
              <a:off x="1" y="83"/>
              <a:ext cx="5298" cy="105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298" h="10596">
                  <a:moveTo>
                    <a:pt x="0" y="0"/>
                  </a:moveTo>
                  <a:lnTo>
                    <a:pt x="5298" y="5298"/>
                  </a:lnTo>
                  <a:lnTo>
                    <a:pt x="0" y="1059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rgbClr val="FCD0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3" name="菱形 22"/>
            <p:cNvSpPr/>
            <p:nvPr>
              <p:custDataLst>
                <p:tags r:id="rId5"/>
              </p:custDataLst>
            </p:nvPr>
          </p:nvSpPr>
          <p:spPr>
            <a:xfrm>
              <a:off x="3584" y="5965"/>
              <a:ext cx="4615" cy="4615"/>
            </a:xfrm>
            <a:prstGeom prst="diamond">
              <a:avLst/>
            </a:prstGeom>
            <a:solidFill>
              <a:srgbClr val="AED3C1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5" name="任意多边形 24"/>
            <p:cNvSpPr/>
            <p:nvPr>
              <p:custDataLst>
                <p:tags r:id="rId6"/>
              </p:custDataLst>
            </p:nvPr>
          </p:nvSpPr>
          <p:spPr>
            <a:xfrm>
              <a:off x="7972" y="8905"/>
              <a:ext cx="2054" cy="18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54" h="1896">
                  <a:moveTo>
                    <a:pt x="1027" y="0"/>
                  </a:moveTo>
                  <a:lnTo>
                    <a:pt x="2054" y="1027"/>
                  </a:lnTo>
                  <a:lnTo>
                    <a:pt x="1186" y="1896"/>
                  </a:lnTo>
                  <a:lnTo>
                    <a:pt x="869" y="1896"/>
                  </a:lnTo>
                  <a:lnTo>
                    <a:pt x="0" y="1027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rgbClr val="FCD027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34" name="流程图：终止 2"/>
          <p:cNvSpPr/>
          <p:nvPr>
            <p:custDataLst>
              <p:tags r:id="rId7"/>
            </p:custDataLst>
          </p:nvPr>
        </p:nvSpPr>
        <p:spPr>
          <a:xfrm rot="-1799941">
            <a:off x="11471910" y="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3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3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3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组合 566"/>
          <p:cNvGrpSpPr/>
          <p:nvPr>
            <p:custDataLst>
              <p:tags r:id="rId2"/>
            </p:custDataLst>
          </p:nvPr>
        </p:nvGrpSpPr>
        <p:grpSpPr>
          <a:xfrm>
            <a:off x="1042" y="-476"/>
            <a:ext cx="12189916" cy="6858000"/>
            <a:chOff x="-360" y="-532"/>
            <a:chExt cx="12192555" cy="6858532"/>
          </a:xfrm>
        </p:grpSpPr>
        <p:sp>
          <p:nvSpPr>
            <p:cNvPr id="566" name="矩形 565"/>
            <p:cNvSpPr/>
            <p:nvPr>
              <p:custDataLst>
                <p:tags r:id="rId3"/>
              </p:custDataLst>
            </p:nvPr>
          </p:nvSpPr>
          <p:spPr>
            <a:xfrm>
              <a:off x="0" y="-532"/>
              <a:ext cx="12192000" cy="6858532"/>
            </a:xfrm>
            <a:prstGeom prst="rect">
              <a:avLst/>
            </a:prstGeom>
            <a:solidFill>
              <a:schemeClr val="lt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65" name="任意多边形 10"/>
            <p:cNvSpPr/>
            <p:nvPr>
              <p:custDataLst>
                <p:tags r:id="rId4"/>
              </p:custDataLst>
            </p:nvPr>
          </p:nvSpPr>
          <p:spPr>
            <a:xfrm rot="16200000">
              <a:off x="-977289" y="1559791"/>
              <a:ext cx="5821774" cy="3867915"/>
            </a:xfrm>
            <a:custGeom>
              <a:avLst/>
              <a:gdLst>
                <a:gd name="connsiteX0" fmla="*/ 5820388 w 5821774"/>
                <a:gd name="connsiteY0" fmla="*/ 1955009 h 3867915"/>
                <a:gd name="connsiteX1" fmla="*/ 5781445 w 5821774"/>
                <a:gd name="connsiteY1" fmla="*/ 2175091 h 3867915"/>
                <a:gd name="connsiteX2" fmla="*/ 5128084 w 5821774"/>
                <a:gd name="connsiteY2" fmla="*/ 2854920 h 3867915"/>
                <a:gd name="connsiteX3" fmla="*/ 4238732 w 5821774"/>
                <a:gd name="connsiteY3" fmla="*/ 3370843 h 3867915"/>
                <a:gd name="connsiteX4" fmla="*/ 4222885 w 5821774"/>
                <a:gd name="connsiteY4" fmla="*/ 3396950 h 3867915"/>
                <a:gd name="connsiteX5" fmla="*/ 2406789 w 5821774"/>
                <a:gd name="connsiteY5" fmla="*/ 3675661 h 3867915"/>
                <a:gd name="connsiteX6" fmla="*/ 2335043 w 5821774"/>
                <a:gd name="connsiteY6" fmla="*/ 3640191 h 3867915"/>
                <a:gd name="connsiteX7" fmla="*/ 1416815 w 5821774"/>
                <a:gd name="connsiteY7" fmla="*/ 2595072 h 3867915"/>
                <a:gd name="connsiteX8" fmla="*/ 741055 w 5821774"/>
                <a:gd name="connsiteY8" fmla="*/ 1511484 h 3867915"/>
                <a:gd name="connsiteX9" fmla="*/ 4214 w 5821774"/>
                <a:gd name="connsiteY9" fmla="*/ 31609 h 3867915"/>
                <a:gd name="connsiteX10" fmla="*/ 0 w 5821774"/>
                <a:gd name="connsiteY10" fmla="*/ 0 h 3867915"/>
                <a:gd name="connsiteX11" fmla="*/ 4385185 w 5821774"/>
                <a:gd name="connsiteY11" fmla="*/ 215 h 3867915"/>
                <a:gd name="connsiteX12" fmla="*/ 4437474 w 5821774"/>
                <a:gd name="connsiteY12" fmla="*/ 42697 h 3867915"/>
                <a:gd name="connsiteX13" fmla="*/ 5018922 w 5821774"/>
                <a:gd name="connsiteY13" fmla="*/ 540495 h 3867915"/>
                <a:gd name="connsiteX14" fmla="*/ 5672484 w 5821774"/>
                <a:gd name="connsiteY14" fmla="*/ 1245330 h 3867915"/>
                <a:gd name="connsiteX15" fmla="*/ 5820388 w 5821774"/>
                <a:gd name="connsiteY15" fmla="*/ 1955009 h 386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821774" h="3867915">
                  <a:moveTo>
                    <a:pt x="5820388" y="1955009"/>
                  </a:moveTo>
                  <a:cubicBezTo>
                    <a:pt x="5816464" y="2033458"/>
                    <a:pt x="5804051" y="2108064"/>
                    <a:pt x="5781445" y="2175091"/>
                  </a:cubicBezTo>
                  <a:cubicBezTo>
                    <a:pt x="5690760" y="2443732"/>
                    <a:pt x="5385293" y="2655679"/>
                    <a:pt x="5128084" y="2854920"/>
                  </a:cubicBezTo>
                  <a:cubicBezTo>
                    <a:pt x="4870868" y="3054160"/>
                    <a:pt x="4405074" y="3082358"/>
                    <a:pt x="4238732" y="3370843"/>
                  </a:cubicBezTo>
                  <a:cubicBezTo>
                    <a:pt x="4233448" y="3379544"/>
                    <a:pt x="4228165" y="3388246"/>
                    <a:pt x="4222885" y="3396950"/>
                  </a:cubicBezTo>
                  <a:cubicBezTo>
                    <a:pt x="3911912" y="3894238"/>
                    <a:pt x="3122790" y="4015304"/>
                    <a:pt x="2406789" y="3675661"/>
                  </a:cubicBezTo>
                  <a:cubicBezTo>
                    <a:pt x="2382580" y="3664405"/>
                    <a:pt x="2358665" y="3652579"/>
                    <a:pt x="2335043" y="3640191"/>
                  </a:cubicBezTo>
                  <a:cubicBezTo>
                    <a:pt x="1857278" y="3391793"/>
                    <a:pt x="1528083" y="2995439"/>
                    <a:pt x="1416815" y="2595072"/>
                  </a:cubicBezTo>
                  <a:cubicBezTo>
                    <a:pt x="1313530" y="2223265"/>
                    <a:pt x="1011104" y="1852434"/>
                    <a:pt x="741055" y="1511484"/>
                  </a:cubicBezTo>
                  <a:cubicBezTo>
                    <a:pt x="406145" y="1087756"/>
                    <a:pt x="74356" y="517247"/>
                    <a:pt x="4214" y="31609"/>
                  </a:cubicBezTo>
                  <a:lnTo>
                    <a:pt x="0" y="0"/>
                  </a:lnTo>
                  <a:lnTo>
                    <a:pt x="4385185" y="215"/>
                  </a:lnTo>
                  <a:lnTo>
                    <a:pt x="4437474" y="42697"/>
                  </a:lnTo>
                  <a:cubicBezTo>
                    <a:pt x="4650261" y="216668"/>
                    <a:pt x="4857930" y="390814"/>
                    <a:pt x="5018922" y="540495"/>
                  </a:cubicBezTo>
                  <a:cubicBezTo>
                    <a:pt x="5305483" y="806218"/>
                    <a:pt x="5545109" y="972754"/>
                    <a:pt x="5672484" y="1245330"/>
                  </a:cubicBezTo>
                  <a:cubicBezTo>
                    <a:pt x="5767583" y="1449545"/>
                    <a:pt x="5832178" y="1719628"/>
                    <a:pt x="5820388" y="1955009"/>
                  </a:cubicBezTo>
                  <a:close/>
                </a:path>
              </a:pathLst>
            </a:custGeom>
            <a:solidFill>
              <a:srgbClr val="AED3C1">
                <a:alpha val="52000"/>
              </a:srgbClr>
            </a:solidFill>
            <a:ln w="92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endParaRPr lang="zh-CN" altLang="en-US">
                <a:solidFill>
                  <a:schemeClr val="dk1"/>
                </a:solidFill>
                <a:ea typeface="方正黑体_GBK" panose="02000000000000000000" charset="-122"/>
              </a:endParaRPr>
            </a:p>
          </p:txBody>
        </p:sp>
        <p:sp>
          <p:nvSpPr>
            <p:cNvPr id="427" name="流程图:：终止 4"/>
            <p:cNvSpPr/>
            <p:nvPr>
              <p:custDataLst>
                <p:tags r:id="rId5"/>
              </p:custDataLst>
            </p:nvPr>
          </p:nvSpPr>
          <p:spPr>
            <a:xfrm rot="16200000">
              <a:off x="7404464" y="-18668"/>
              <a:ext cx="4769595" cy="4805867"/>
            </a:xfrm>
            <a:custGeom>
              <a:avLst/>
              <a:gdLst>
                <a:gd name="connsiteX0" fmla="*/ 4769595 w 4769595"/>
                <a:gd name="connsiteY0" fmla="*/ 4805867 h 4805867"/>
                <a:gd name="connsiteX1" fmla="*/ 1607192 w 4769595"/>
                <a:gd name="connsiteY1" fmla="*/ 4805677 h 4805867"/>
                <a:gd name="connsiteX2" fmla="*/ 213880 w 4769595"/>
                <a:gd name="connsiteY2" fmla="*/ 2391945 h 4805867"/>
                <a:gd name="connsiteX3" fmla="*/ 797675 w 4769595"/>
                <a:gd name="connsiteY3" fmla="*/ 213877 h 4805867"/>
                <a:gd name="connsiteX4" fmla="*/ 2975731 w 4769595"/>
                <a:gd name="connsiteY4" fmla="*/ 797675 h 4805867"/>
                <a:gd name="connsiteX5" fmla="*/ 4769356 w 4769595"/>
                <a:gd name="connsiteY5" fmla="*/ 3904904 h 480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9595" h="4805867">
                  <a:moveTo>
                    <a:pt x="4769595" y="4805867"/>
                  </a:moveTo>
                  <a:lnTo>
                    <a:pt x="1607192" y="4805677"/>
                  </a:lnTo>
                  <a:lnTo>
                    <a:pt x="213880" y="2391945"/>
                  </a:lnTo>
                  <a:cubicBezTo>
                    <a:pt x="-226434" y="1629156"/>
                    <a:pt x="34894" y="654190"/>
                    <a:pt x="797675" y="213877"/>
                  </a:cubicBezTo>
                  <a:cubicBezTo>
                    <a:pt x="1560459" y="-226431"/>
                    <a:pt x="2535423" y="34893"/>
                    <a:pt x="2975731" y="797675"/>
                  </a:cubicBezTo>
                  <a:lnTo>
                    <a:pt x="4769356" y="3904904"/>
                  </a:lnTo>
                  <a:close/>
                </a:path>
              </a:pathLst>
            </a:custGeom>
            <a:solidFill>
              <a:srgbClr val="AED3C1">
                <a:alpha val="34000"/>
              </a:srgbClr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31" name="椭圆 2"/>
            <p:cNvSpPr/>
            <p:nvPr>
              <p:custDataLst>
                <p:tags r:id="rId6"/>
              </p:custDataLst>
            </p:nvPr>
          </p:nvSpPr>
          <p:spPr>
            <a:xfrm flipH="1">
              <a:off x="0" y="1558290"/>
              <a:ext cx="2051050" cy="3075305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">
                  <a:pos x="hc" y="t"/>
                </a:cxn>
                <a:cxn ang="3">
                  <a:pos x="il" y="it"/>
                </a:cxn>
                <a:cxn ang="cd2">
                  <a:pos x="l" y="vc"/>
                </a:cxn>
                <a:cxn ang="cd4">
                  <a:pos x="il" y="ib"/>
                </a:cxn>
                <a:cxn ang="cd4">
                  <a:pos x="hc" y="b"/>
                </a:cxn>
                <a:cxn ang="cd4">
                  <a:pos x="ir" y="ib"/>
                </a:cxn>
                <a:cxn ang="0">
                  <a:pos x="r" y="vc"/>
                </a:cxn>
                <a:cxn ang="3">
                  <a:pos x="ir" y="it"/>
                </a:cxn>
              </a:cxnLst>
              <a:rect l="il" t="it" r="ir" b="ib"/>
              <a:pathLst>
                <a:path w="3230" h="4843">
                  <a:moveTo>
                    <a:pt x="2422" y="0"/>
                  </a:moveTo>
                  <a:cubicBezTo>
                    <a:pt x="2693" y="0"/>
                    <a:pt x="2955" y="45"/>
                    <a:pt x="3198" y="127"/>
                  </a:cubicBezTo>
                  <a:lnTo>
                    <a:pt x="3230" y="138"/>
                  </a:lnTo>
                  <a:lnTo>
                    <a:pt x="3230" y="4705"/>
                  </a:lnTo>
                  <a:lnTo>
                    <a:pt x="3198" y="4716"/>
                  </a:lnTo>
                  <a:cubicBezTo>
                    <a:pt x="2955" y="4799"/>
                    <a:pt x="2693" y="4843"/>
                    <a:pt x="2422" y="4843"/>
                  </a:cubicBezTo>
                  <a:cubicBezTo>
                    <a:pt x="1084" y="4843"/>
                    <a:pt x="0" y="3759"/>
                    <a:pt x="0" y="2422"/>
                  </a:cubicBezTo>
                  <a:cubicBezTo>
                    <a:pt x="0" y="1084"/>
                    <a:pt x="1084" y="0"/>
                    <a:pt x="2422" y="0"/>
                  </a:cubicBez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2" name="椭圆 1"/>
            <p:cNvSpPr/>
            <p:nvPr>
              <p:custDataLst>
                <p:tags r:id="rId7"/>
              </p:custDataLst>
            </p:nvPr>
          </p:nvSpPr>
          <p:spPr>
            <a:xfrm flipH="1">
              <a:off x="2741295" y="4938395"/>
              <a:ext cx="5666105" cy="1919605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">
                  <a:pos x="hc" y="t"/>
                </a:cxn>
                <a:cxn ang="3">
                  <a:pos x="il" y="it"/>
                </a:cxn>
                <a:cxn ang="cd2">
                  <a:pos x="l" y="vc"/>
                </a:cxn>
                <a:cxn ang="cd4">
                  <a:pos x="il" y="ib"/>
                </a:cxn>
                <a:cxn ang="cd4">
                  <a:pos x="hc" y="b"/>
                </a:cxn>
                <a:cxn ang="cd4">
                  <a:pos x="ir" y="ib"/>
                </a:cxn>
                <a:cxn ang="0">
                  <a:pos x="r" y="vc"/>
                </a:cxn>
                <a:cxn ang="3">
                  <a:pos x="ir" y="it"/>
                </a:cxn>
              </a:cxnLst>
              <a:rect l="il" t="it" r="ir" b="ib"/>
              <a:pathLst>
                <a:path w="8923" h="3023">
                  <a:moveTo>
                    <a:pt x="4461" y="0"/>
                  </a:moveTo>
                  <a:cubicBezTo>
                    <a:pt x="6471" y="0"/>
                    <a:pt x="8192" y="1235"/>
                    <a:pt x="8908" y="2987"/>
                  </a:cubicBezTo>
                  <a:lnTo>
                    <a:pt x="8923" y="3023"/>
                  </a:lnTo>
                  <a:lnTo>
                    <a:pt x="0" y="3023"/>
                  </a:lnTo>
                  <a:lnTo>
                    <a:pt x="15" y="2987"/>
                  </a:lnTo>
                  <a:cubicBezTo>
                    <a:pt x="731" y="1235"/>
                    <a:pt x="2452" y="0"/>
                    <a:pt x="4461" y="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55" name="流程图：终止 3"/>
            <p:cNvSpPr/>
            <p:nvPr>
              <p:custDataLst>
                <p:tags r:id="rId8"/>
              </p:custDataLst>
            </p:nvPr>
          </p:nvSpPr>
          <p:spPr>
            <a:xfrm rot="16200000">
              <a:off x="7581628" y="-433348"/>
              <a:ext cx="4176990" cy="5043253"/>
            </a:xfrm>
            <a:custGeom>
              <a:avLst/>
              <a:gdLst>
                <a:gd name="connsiteX0" fmla="*/ 4176990 w 4176990"/>
                <a:gd name="connsiteY0" fmla="*/ 5043087 h 5043253"/>
                <a:gd name="connsiteX1" fmla="*/ 1744332 w 4176990"/>
                <a:gd name="connsiteY1" fmla="*/ 5043253 h 5043253"/>
                <a:gd name="connsiteX2" fmla="*/ 213881 w 4176990"/>
                <a:gd name="connsiteY2" fmla="*/ 2391942 h 5043253"/>
                <a:gd name="connsiteX3" fmla="*/ 797676 w 4176990"/>
                <a:gd name="connsiteY3" fmla="*/ 213877 h 5043253"/>
                <a:gd name="connsiteX4" fmla="*/ 2975725 w 4176990"/>
                <a:gd name="connsiteY4" fmla="*/ 797671 h 5043253"/>
                <a:gd name="connsiteX5" fmla="*/ 4176975 w 4176990"/>
                <a:gd name="connsiteY5" fmla="*/ 2878694 h 5043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76990" h="5043253">
                  <a:moveTo>
                    <a:pt x="4176990" y="5043087"/>
                  </a:moveTo>
                  <a:lnTo>
                    <a:pt x="1744332" y="5043253"/>
                  </a:lnTo>
                  <a:lnTo>
                    <a:pt x="213881" y="2391942"/>
                  </a:lnTo>
                  <a:cubicBezTo>
                    <a:pt x="-226435" y="1629157"/>
                    <a:pt x="34894" y="654192"/>
                    <a:pt x="797676" y="213877"/>
                  </a:cubicBezTo>
                  <a:cubicBezTo>
                    <a:pt x="1560464" y="-226433"/>
                    <a:pt x="2535407" y="34896"/>
                    <a:pt x="2975725" y="797671"/>
                  </a:cubicBezTo>
                  <a:lnTo>
                    <a:pt x="4176975" y="2878694"/>
                  </a:ln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139" name="流程图：终止 2"/>
            <p:cNvSpPr/>
            <p:nvPr>
              <p:custDataLst>
                <p:tags r:id="rId9"/>
              </p:custDataLst>
            </p:nvPr>
          </p:nvSpPr>
          <p:spPr>
            <a:xfrm rot="21600000">
              <a:off x="3686745" y="-120"/>
              <a:ext cx="2541647" cy="1121310"/>
            </a:xfrm>
            <a:custGeom>
              <a:avLst/>
              <a:gdLst>
                <a:gd name="connsiteX0" fmla="*/ 649767 w 2541647"/>
                <a:gd name="connsiteY0" fmla="*/ 0 h 1121310"/>
                <a:gd name="connsiteX1" fmla="*/ 2541647 w 2541647"/>
                <a:gd name="connsiteY1" fmla="*/ 270 h 1121310"/>
                <a:gd name="connsiteX2" fmla="*/ 709830 w 2541647"/>
                <a:gd name="connsiteY2" fmla="*/ 1057831 h 1121310"/>
                <a:gd name="connsiteX3" fmla="*/ 63601 w 2541647"/>
                <a:gd name="connsiteY3" fmla="*/ 884661 h 1121310"/>
                <a:gd name="connsiteX4" fmla="*/ 236765 w 2541647"/>
                <a:gd name="connsiteY4" fmla="*/ 238440 h 112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647" h="1121310">
                  <a:moveTo>
                    <a:pt x="649767" y="0"/>
                  </a:moveTo>
                  <a:lnTo>
                    <a:pt x="2541647" y="270"/>
                  </a:lnTo>
                  <a:lnTo>
                    <a:pt x="709830" y="1057831"/>
                  </a:lnTo>
                  <a:cubicBezTo>
                    <a:pt x="483254" y="1188640"/>
                    <a:pt x="194089" y="1110685"/>
                    <a:pt x="63601" y="884661"/>
                  </a:cubicBezTo>
                  <a:cubicBezTo>
                    <a:pt x="-67209" y="658094"/>
                    <a:pt x="10196" y="369241"/>
                    <a:pt x="236765" y="23844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48" name="任意多边形 6"/>
            <p:cNvSpPr/>
            <p:nvPr>
              <p:custDataLst>
                <p:tags r:id="rId10"/>
              </p:custDataLst>
            </p:nvPr>
          </p:nvSpPr>
          <p:spPr>
            <a:xfrm>
              <a:off x="9859010" y="5173345"/>
              <a:ext cx="1700530" cy="1680845"/>
            </a:xfrm>
            <a:custGeom>
              <a:avLst/>
              <a:gdLst>
                <a:gd name="connsiteX0" fmla="*/ 1630944 w 1700691"/>
                <a:gd name="connsiteY0" fmla="*/ 1171548 h 1680919"/>
                <a:gd name="connsiteX1" fmla="*/ 1615658 w 1700691"/>
                <a:gd name="connsiteY1" fmla="*/ 1205853 h 1680919"/>
                <a:gd name="connsiteX2" fmla="*/ 1383483 w 1700691"/>
                <a:gd name="connsiteY2" fmla="*/ 1435589 h 1680919"/>
                <a:gd name="connsiteX3" fmla="*/ 1382529 w 1700691"/>
                <a:gd name="connsiteY3" fmla="*/ 1436628 h 1680919"/>
                <a:gd name="connsiteX4" fmla="*/ 1381573 w 1700691"/>
                <a:gd name="connsiteY4" fmla="*/ 1437668 h 1680919"/>
                <a:gd name="connsiteX5" fmla="*/ 1216281 w 1700691"/>
                <a:gd name="connsiteY5" fmla="*/ 1600874 h 1680919"/>
                <a:gd name="connsiteX6" fmla="*/ 1181885 w 1700691"/>
                <a:gd name="connsiteY6" fmla="*/ 1616467 h 1680919"/>
                <a:gd name="connsiteX7" fmla="*/ 1372975 w 1700691"/>
                <a:gd name="connsiteY7" fmla="*/ 1427273 h 1680919"/>
                <a:gd name="connsiteX8" fmla="*/ 1373929 w 1700691"/>
                <a:gd name="connsiteY8" fmla="*/ 1426233 h 1680919"/>
                <a:gd name="connsiteX9" fmla="*/ 1372975 w 1700691"/>
                <a:gd name="connsiteY9" fmla="*/ 1426233 h 1680919"/>
                <a:gd name="connsiteX10" fmla="*/ 1677762 w 1700691"/>
                <a:gd name="connsiteY10" fmla="*/ 1030173 h 1680919"/>
                <a:gd name="connsiteX11" fmla="*/ 1672029 w 1700691"/>
                <a:gd name="connsiteY11" fmla="*/ 1055123 h 1680919"/>
                <a:gd name="connsiteX12" fmla="*/ 1622346 w 1700691"/>
                <a:gd name="connsiteY12" fmla="*/ 1103980 h 1680919"/>
                <a:gd name="connsiteX13" fmla="*/ 1621390 w 1700691"/>
                <a:gd name="connsiteY13" fmla="*/ 1105020 h 1680919"/>
                <a:gd name="connsiteX14" fmla="*/ 1336668 w 1700691"/>
                <a:gd name="connsiteY14" fmla="*/ 1386732 h 1680919"/>
                <a:gd name="connsiteX15" fmla="*/ 1335712 w 1700691"/>
                <a:gd name="connsiteY15" fmla="*/ 1387772 h 1680919"/>
                <a:gd name="connsiteX16" fmla="*/ 1334757 w 1700691"/>
                <a:gd name="connsiteY16" fmla="*/ 1388812 h 1680919"/>
                <a:gd name="connsiteX17" fmla="*/ 1066277 w 1700691"/>
                <a:gd name="connsiteY17" fmla="*/ 1653892 h 1680919"/>
                <a:gd name="connsiteX18" fmla="*/ 1041435 w 1700691"/>
                <a:gd name="connsiteY18" fmla="*/ 1660129 h 1680919"/>
                <a:gd name="connsiteX19" fmla="*/ 1325202 w 1700691"/>
                <a:gd name="connsiteY19" fmla="*/ 1379456 h 1680919"/>
                <a:gd name="connsiteX20" fmla="*/ 1326158 w 1700691"/>
                <a:gd name="connsiteY20" fmla="*/ 1378416 h 1680919"/>
                <a:gd name="connsiteX21" fmla="*/ 1327113 w 1700691"/>
                <a:gd name="connsiteY21" fmla="*/ 1377377 h 1680919"/>
                <a:gd name="connsiteX22" fmla="*/ 1610881 w 1700691"/>
                <a:gd name="connsiteY22" fmla="*/ 1096704 h 1680919"/>
                <a:gd name="connsiteX23" fmla="*/ 1611836 w 1700691"/>
                <a:gd name="connsiteY23" fmla="*/ 1095664 h 1680919"/>
                <a:gd name="connsiteX24" fmla="*/ 1694959 w 1700691"/>
                <a:gd name="connsiteY24" fmla="*/ 918942 h 1680919"/>
                <a:gd name="connsiteX25" fmla="*/ 1693047 w 1700691"/>
                <a:gd name="connsiteY25" fmla="*/ 939733 h 1680919"/>
                <a:gd name="connsiteX26" fmla="*/ 1574572 w 1700691"/>
                <a:gd name="connsiteY26" fmla="*/ 1057200 h 1680919"/>
                <a:gd name="connsiteX27" fmla="*/ 1573618 w 1700691"/>
                <a:gd name="connsiteY27" fmla="*/ 1058240 h 1680919"/>
                <a:gd name="connsiteX28" fmla="*/ 1288895 w 1700691"/>
                <a:gd name="connsiteY28" fmla="*/ 1339952 h 1680919"/>
                <a:gd name="connsiteX29" fmla="*/ 1287939 w 1700691"/>
                <a:gd name="connsiteY29" fmla="*/ 1340992 h 1680919"/>
                <a:gd name="connsiteX30" fmla="*/ 1286983 w 1700691"/>
                <a:gd name="connsiteY30" fmla="*/ 1342031 h 1680919"/>
                <a:gd name="connsiteX31" fmla="*/ 1003216 w 1700691"/>
                <a:gd name="connsiteY31" fmla="*/ 1622704 h 1680919"/>
                <a:gd name="connsiteX32" fmla="*/ 1002262 w 1700691"/>
                <a:gd name="connsiteY32" fmla="*/ 1623744 h 1680919"/>
                <a:gd name="connsiteX33" fmla="*/ 1001306 w 1700691"/>
                <a:gd name="connsiteY33" fmla="*/ 1624783 h 1680919"/>
                <a:gd name="connsiteX34" fmla="*/ 949712 w 1700691"/>
                <a:gd name="connsiteY34" fmla="*/ 1676760 h 1680919"/>
                <a:gd name="connsiteX35" fmla="*/ 928692 w 1700691"/>
                <a:gd name="connsiteY35" fmla="*/ 1678839 h 1680919"/>
                <a:gd name="connsiteX36" fmla="*/ 992707 w 1700691"/>
                <a:gd name="connsiteY36" fmla="*/ 1615428 h 1680919"/>
                <a:gd name="connsiteX37" fmla="*/ 993661 w 1700691"/>
                <a:gd name="connsiteY37" fmla="*/ 1614388 h 1680919"/>
                <a:gd name="connsiteX38" fmla="*/ 994618 w 1700691"/>
                <a:gd name="connsiteY38" fmla="*/ 1613348 h 1680919"/>
                <a:gd name="connsiteX39" fmla="*/ 1278384 w 1700691"/>
                <a:gd name="connsiteY39" fmla="*/ 1332676 h 1680919"/>
                <a:gd name="connsiteX40" fmla="*/ 1279340 w 1700691"/>
                <a:gd name="connsiteY40" fmla="*/ 1331636 h 1680919"/>
                <a:gd name="connsiteX41" fmla="*/ 1280296 w 1700691"/>
                <a:gd name="connsiteY41" fmla="*/ 1330596 h 1680919"/>
                <a:gd name="connsiteX42" fmla="*/ 1564063 w 1700691"/>
                <a:gd name="connsiteY42" fmla="*/ 1049924 h 1680919"/>
                <a:gd name="connsiteX43" fmla="*/ 1563108 w 1700691"/>
                <a:gd name="connsiteY43" fmla="*/ 1048884 h 1680919"/>
                <a:gd name="connsiteX44" fmla="*/ 1700691 w 1700691"/>
                <a:gd name="connsiteY44" fmla="*/ 819148 h 1680919"/>
                <a:gd name="connsiteX45" fmla="*/ 1700691 w 1700691"/>
                <a:gd name="connsiteY45" fmla="*/ 837860 h 1680919"/>
                <a:gd name="connsiteX46" fmla="*/ 1527755 w 1700691"/>
                <a:gd name="connsiteY46" fmla="*/ 1008343 h 1680919"/>
                <a:gd name="connsiteX47" fmla="*/ 1526800 w 1700691"/>
                <a:gd name="connsiteY47" fmla="*/ 1009383 h 1680919"/>
                <a:gd name="connsiteX48" fmla="*/ 1242078 w 1700691"/>
                <a:gd name="connsiteY48" fmla="*/ 1291095 h 1680919"/>
                <a:gd name="connsiteX49" fmla="*/ 1241123 w 1700691"/>
                <a:gd name="connsiteY49" fmla="*/ 1292135 h 1680919"/>
                <a:gd name="connsiteX50" fmla="*/ 1240167 w 1700691"/>
                <a:gd name="connsiteY50" fmla="*/ 1293174 h 1680919"/>
                <a:gd name="connsiteX51" fmla="*/ 956400 w 1700691"/>
                <a:gd name="connsiteY51" fmla="*/ 1573847 h 1680919"/>
                <a:gd name="connsiteX52" fmla="*/ 955445 w 1700691"/>
                <a:gd name="connsiteY52" fmla="*/ 1574887 h 1680919"/>
                <a:gd name="connsiteX53" fmla="*/ 954489 w 1700691"/>
                <a:gd name="connsiteY53" fmla="*/ 1575926 h 1680919"/>
                <a:gd name="connsiteX54" fmla="*/ 848435 w 1700691"/>
                <a:gd name="connsiteY54" fmla="*/ 1680919 h 1680919"/>
                <a:gd name="connsiteX55" fmla="*/ 830281 w 1700691"/>
                <a:gd name="connsiteY55" fmla="*/ 1680919 h 1680919"/>
                <a:gd name="connsiteX56" fmla="*/ 944935 w 1700691"/>
                <a:gd name="connsiteY56" fmla="*/ 1567610 h 1680919"/>
                <a:gd name="connsiteX57" fmla="*/ 945890 w 1700691"/>
                <a:gd name="connsiteY57" fmla="*/ 1566571 h 1680919"/>
                <a:gd name="connsiteX58" fmla="*/ 946846 w 1700691"/>
                <a:gd name="connsiteY58" fmla="*/ 1565531 h 1680919"/>
                <a:gd name="connsiteX59" fmla="*/ 1230613 w 1700691"/>
                <a:gd name="connsiteY59" fmla="*/ 1284858 h 1680919"/>
                <a:gd name="connsiteX60" fmla="*/ 1231568 w 1700691"/>
                <a:gd name="connsiteY60" fmla="*/ 1283819 h 1680919"/>
                <a:gd name="connsiteX61" fmla="*/ 1232524 w 1700691"/>
                <a:gd name="connsiteY61" fmla="*/ 1282779 h 1680919"/>
                <a:gd name="connsiteX62" fmla="*/ 1516290 w 1700691"/>
                <a:gd name="connsiteY62" fmla="*/ 1002106 h 1680919"/>
                <a:gd name="connsiteX63" fmla="*/ 1517245 w 1700691"/>
                <a:gd name="connsiteY63" fmla="*/ 1001067 h 1680919"/>
                <a:gd name="connsiteX64" fmla="*/ 1692091 w 1700691"/>
                <a:gd name="connsiteY64" fmla="*/ 733907 h 1680919"/>
                <a:gd name="connsiteX65" fmla="*/ 1694002 w 1700691"/>
                <a:gd name="connsiteY65" fmla="*/ 750540 h 1680919"/>
                <a:gd name="connsiteX66" fmla="*/ 1479027 w 1700691"/>
                <a:gd name="connsiteY66" fmla="*/ 963643 h 1680919"/>
                <a:gd name="connsiteX67" fmla="*/ 1478072 w 1700691"/>
                <a:gd name="connsiteY67" fmla="*/ 964683 h 1680919"/>
                <a:gd name="connsiteX68" fmla="*/ 1477116 w 1700691"/>
                <a:gd name="connsiteY68" fmla="*/ 965723 h 1680919"/>
                <a:gd name="connsiteX69" fmla="*/ 1193350 w 1700691"/>
                <a:gd name="connsiteY69" fmla="*/ 1246395 h 1680919"/>
                <a:gd name="connsiteX70" fmla="*/ 1192394 w 1700691"/>
                <a:gd name="connsiteY70" fmla="*/ 1247435 h 1680919"/>
                <a:gd name="connsiteX71" fmla="*/ 1191439 w 1700691"/>
                <a:gd name="connsiteY71" fmla="*/ 1248475 h 1680919"/>
                <a:gd name="connsiteX72" fmla="*/ 907672 w 1700691"/>
                <a:gd name="connsiteY72" fmla="*/ 1529149 h 1680919"/>
                <a:gd name="connsiteX73" fmla="*/ 906717 w 1700691"/>
                <a:gd name="connsiteY73" fmla="*/ 1530188 h 1680919"/>
                <a:gd name="connsiteX74" fmla="*/ 905761 w 1700691"/>
                <a:gd name="connsiteY74" fmla="*/ 1531226 h 1680919"/>
                <a:gd name="connsiteX75" fmla="*/ 757667 w 1700691"/>
                <a:gd name="connsiteY75" fmla="*/ 1677800 h 1680919"/>
                <a:gd name="connsiteX76" fmla="*/ 740469 w 1700691"/>
                <a:gd name="connsiteY76" fmla="*/ 1675722 h 1680919"/>
                <a:gd name="connsiteX77" fmla="*/ 896207 w 1700691"/>
                <a:gd name="connsiteY77" fmla="*/ 1521871 h 1680919"/>
                <a:gd name="connsiteX78" fmla="*/ 897162 w 1700691"/>
                <a:gd name="connsiteY78" fmla="*/ 1520831 h 1680919"/>
                <a:gd name="connsiteX79" fmla="*/ 898118 w 1700691"/>
                <a:gd name="connsiteY79" fmla="*/ 1519793 h 1680919"/>
                <a:gd name="connsiteX80" fmla="*/ 1181885 w 1700691"/>
                <a:gd name="connsiteY80" fmla="*/ 1239119 h 1680919"/>
                <a:gd name="connsiteX81" fmla="*/ 1182839 w 1700691"/>
                <a:gd name="connsiteY81" fmla="*/ 1238079 h 1680919"/>
                <a:gd name="connsiteX82" fmla="*/ 1183796 w 1700691"/>
                <a:gd name="connsiteY82" fmla="*/ 1237040 h 1680919"/>
                <a:gd name="connsiteX83" fmla="*/ 1467562 w 1700691"/>
                <a:gd name="connsiteY83" fmla="*/ 956367 h 1680919"/>
                <a:gd name="connsiteX84" fmla="*/ 1468517 w 1700691"/>
                <a:gd name="connsiteY84" fmla="*/ 955327 h 1680919"/>
                <a:gd name="connsiteX85" fmla="*/ 1469473 w 1700691"/>
                <a:gd name="connsiteY85" fmla="*/ 954288 h 1680919"/>
                <a:gd name="connsiteX86" fmla="*/ 1676804 w 1700691"/>
                <a:gd name="connsiteY86" fmla="*/ 652824 h 1680919"/>
                <a:gd name="connsiteX87" fmla="*/ 1680626 w 1700691"/>
                <a:gd name="connsiteY87" fmla="*/ 668417 h 1680919"/>
                <a:gd name="connsiteX88" fmla="*/ 1431255 w 1700691"/>
                <a:gd name="connsiteY88" fmla="*/ 915825 h 1680919"/>
                <a:gd name="connsiteX89" fmla="*/ 1430299 w 1700691"/>
                <a:gd name="connsiteY89" fmla="*/ 916865 h 1680919"/>
                <a:gd name="connsiteX90" fmla="*/ 1429345 w 1700691"/>
                <a:gd name="connsiteY90" fmla="*/ 917904 h 1680919"/>
                <a:gd name="connsiteX91" fmla="*/ 1145578 w 1700691"/>
                <a:gd name="connsiteY91" fmla="*/ 1198577 h 1680919"/>
                <a:gd name="connsiteX92" fmla="*/ 1144622 w 1700691"/>
                <a:gd name="connsiteY92" fmla="*/ 1199616 h 1680919"/>
                <a:gd name="connsiteX93" fmla="*/ 1143667 w 1700691"/>
                <a:gd name="connsiteY93" fmla="*/ 1200656 h 1680919"/>
                <a:gd name="connsiteX94" fmla="*/ 859900 w 1700691"/>
                <a:gd name="connsiteY94" fmla="*/ 1481328 h 1680919"/>
                <a:gd name="connsiteX95" fmla="*/ 858945 w 1700691"/>
                <a:gd name="connsiteY95" fmla="*/ 1482368 h 1680919"/>
                <a:gd name="connsiteX96" fmla="*/ 856079 w 1700691"/>
                <a:gd name="connsiteY96" fmla="*/ 1482368 h 1680919"/>
                <a:gd name="connsiteX97" fmla="*/ 673588 w 1700691"/>
                <a:gd name="connsiteY97" fmla="*/ 1663246 h 1680919"/>
                <a:gd name="connsiteX98" fmla="*/ 658301 w 1700691"/>
                <a:gd name="connsiteY98" fmla="*/ 1660127 h 1680919"/>
                <a:gd name="connsiteX99" fmla="*/ 847480 w 1700691"/>
                <a:gd name="connsiteY99" fmla="*/ 1473013 h 1680919"/>
                <a:gd name="connsiteX100" fmla="*/ 848434 w 1700691"/>
                <a:gd name="connsiteY100" fmla="*/ 1471973 h 1680919"/>
                <a:gd name="connsiteX101" fmla="*/ 849391 w 1700691"/>
                <a:gd name="connsiteY101" fmla="*/ 1470933 h 1680919"/>
                <a:gd name="connsiteX102" fmla="*/ 1133157 w 1700691"/>
                <a:gd name="connsiteY102" fmla="*/ 1190261 h 1680919"/>
                <a:gd name="connsiteX103" fmla="*/ 1134112 w 1700691"/>
                <a:gd name="connsiteY103" fmla="*/ 1189221 h 1680919"/>
                <a:gd name="connsiteX104" fmla="*/ 1135068 w 1700691"/>
                <a:gd name="connsiteY104" fmla="*/ 1188182 h 1680919"/>
                <a:gd name="connsiteX105" fmla="*/ 1418834 w 1700691"/>
                <a:gd name="connsiteY105" fmla="*/ 907509 h 1680919"/>
                <a:gd name="connsiteX106" fmla="*/ 1419790 w 1700691"/>
                <a:gd name="connsiteY106" fmla="*/ 906470 h 1680919"/>
                <a:gd name="connsiteX107" fmla="*/ 1420745 w 1700691"/>
                <a:gd name="connsiteY107" fmla="*/ 905430 h 1680919"/>
                <a:gd name="connsiteX108" fmla="*/ 1657696 w 1700691"/>
                <a:gd name="connsiteY108" fmla="*/ 579017 h 1680919"/>
                <a:gd name="connsiteX109" fmla="*/ 1662473 w 1700691"/>
                <a:gd name="connsiteY109" fmla="*/ 593571 h 1680919"/>
                <a:gd name="connsiteX110" fmla="*/ 1384439 w 1700691"/>
                <a:gd name="connsiteY110" fmla="*/ 869046 h 1680919"/>
                <a:gd name="connsiteX111" fmla="*/ 1383483 w 1700691"/>
                <a:gd name="connsiteY111" fmla="*/ 870086 h 1680919"/>
                <a:gd name="connsiteX112" fmla="*/ 1097806 w 1700691"/>
                <a:gd name="connsiteY112" fmla="*/ 1152838 h 1680919"/>
                <a:gd name="connsiteX113" fmla="*/ 1096850 w 1700691"/>
                <a:gd name="connsiteY113" fmla="*/ 1153876 h 1680919"/>
                <a:gd name="connsiteX114" fmla="*/ 813084 w 1700691"/>
                <a:gd name="connsiteY114" fmla="*/ 1434549 h 1680919"/>
                <a:gd name="connsiteX115" fmla="*/ 812128 w 1700691"/>
                <a:gd name="connsiteY115" fmla="*/ 1435589 h 1680919"/>
                <a:gd name="connsiteX116" fmla="*/ 811173 w 1700691"/>
                <a:gd name="connsiteY116" fmla="*/ 1435589 h 1680919"/>
                <a:gd name="connsiteX117" fmla="*/ 600020 w 1700691"/>
                <a:gd name="connsiteY117" fmla="*/ 1644534 h 1680919"/>
                <a:gd name="connsiteX118" fmla="*/ 585687 w 1700691"/>
                <a:gd name="connsiteY118" fmla="*/ 1640375 h 1680919"/>
                <a:gd name="connsiteX119" fmla="*/ 801618 w 1700691"/>
                <a:gd name="connsiteY119" fmla="*/ 1426234 h 1680919"/>
                <a:gd name="connsiteX120" fmla="*/ 802574 w 1700691"/>
                <a:gd name="connsiteY120" fmla="*/ 1425194 h 1680919"/>
                <a:gd name="connsiteX121" fmla="*/ 803529 w 1700691"/>
                <a:gd name="connsiteY121" fmla="*/ 1424154 h 1680919"/>
                <a:gd name="connsiteX122" fmla="*/ 1088252 w 1700691"/>
                <a:gd name="connsiteY122" fmla="*/ 1142441 h 1680919"/>
                <a:gd name="connsiteX123" fmla="*/ 1089206 w 1700691"/>
                <a:gd name="connsiteY123" fmla="*/ 1141403 h 1680919"/>
                <a:gd name="connsiteX124" fmla="*/ 1372973 w 1700691"/>
                <a:gd name="connsiteY124" fmla="*/ 860729 h 1680919"/>
                <a:gd name="connsiteX125" fmla="*/ 1373929 w 1700691"/>
                <a:gd name="connsiteY125" fmla="*/ 859691 h 1680919"/>
                <a:gd name="connsiteX126" fmla="*/ 1630944 w 1700691"/>
                <a:gd name="connsiteY126" fmla="*/ 510408 h 1680919"/>
                <a:gd name="connsiteX127" fmla="*/ 1636676 w 1700691"/>
                <a:gd name="connsiteY127" fmla="*/ 523922 h 1680919"/>
                <a:gd name="connsiteX128" fmla="*/ 1621389 w 1700691"/>
                <a:gd name="connsiteY128" fmla="*/ 539514 h 1680919"/>
                <a:gd name="connsiteX129" fmla="*/ 1620434 w 1700691"/>
                <a:gd name="connsiteY129" fmla="*/ 540554 h 1680919"/>
                <a:gd name="connsiteX130" fmla="*/ 1335711 w 1700691"/>
                <a:gd name="connsiteY130" fmla="*/ 822268 h 1680919"/>
                <a:gd name="connsiteX131" fmla="*/ 1334757 w 1700691"/>
                <a:gd name="connsiteY131" fmla="*/ 823307 h 1680919"/>
                <a:gd name="connsiteX132" fmla="*/ 1050989 w 1700691"/>
                <a:gd name="connsiteY132" fmla="*/ 1103979 h 1680919"/>
                <a:gd name="connsiteX133" fmla="*/ 1050034 w 1700691"/>
                <a:gd name="connsiteY133" fmla="*/ 1105019 h 1680919"/>
                <a:gd name="connsiteX134" fmla="*/ 765312 w 1700691"/>
                <a:gd name="connsiteY134" fmla="*/ 1386731 h 1680919"/>
                <a:gd name="connsiteX135" fmla="*/ 764357 w 1700691"/>
                <a:gd name="connsiteY135" fmla="*/ 1387771 h 1680919"/>
                <a:gd name="connsiteX136" fmla="*/ 762446 w 1700691"/>
                <a:gd name="connsiteY136" fmla="*/ 1388810 h 1680919"/>
                <a:gd name="connsiteX137" fmla="*/ 529317 w 1700691"/>
                <a:gd name="connsiteY137" fmla="*/ 1619585 h 1680919"/>
                <a:gd name="connsiteX138" fmla="*/ 515940 w 1700691"/>
                <a:gd name="connsiteY138" fmla="*/ 1614387 h 1680919"/>
                <a:gd name="connsiteX139" fmla="*/ 753847 w 1700691"/>
                <a:gd name="connsiteY139" fmla="*/ 1379455 h 1680919"/>
                <a:gd name="connsiteX140" fmla="*/ 754802 w 1700691"/>
                <a:gd name="connsiteY140" fmla="*/ 1378415 h 1680919"/>
                <a:gd name="connsiteX141" fmla="*/ 755758 w 1700691"/>
                <a:gd name="connsiteY141" fmla="*/ 1377375 h 1680919"/>
                <a:gd name="connsiteX142" fmla="*/ 1039524 w 1700691"/>
                <a:gd name="connsiteY142" fmla="*/ 1096702 h 1680919"/>
                <a:gd name="connsiteX143" fmla="*/ 1040479 w 1700691"/>
                <a:gd name="connsiteY143" fmla="*/ 1095662 h 1680919"/>
                <a:gd name="connsiteX144" fmla="*/ 1326156 w 1700691"/>
                <a:gd name="connsiteY144" fmla="*/ 812912 h 1680919"/>
                <a:gd name="connsiteX145" fmla="*/ 1327113 w 1700691"/>
                <a:gd name="connsiteY145" fmla="*/ 811872 h 1680919"/>
                <a:gd name="connsiteX146" fmla="*/ 1611835 w 1700691"/>
                <a:gd name="connsiteY146" fmla="*/ 530159 h 1680919"/>
                <a:gd name="connsiteX147" fmla="*/ 1612790 w 1700691"/>
                <a:gd name="connsiteY147" fmla="*/ 529119 h 1680919"/>
                <a:gd name="connsiteX148" fmla="*/ 1600368 w 1700691"/>
                <a:gd name="connsiteY148" fmla="*/ 446996 h 1680919"/>
                <a:gd name="connsiteX149" fmla="*/ 1607056 w 1700691"/>
                <a:gd name="connsiteY149" fmla="*/ 459470 h 1680919"/>
                <a:gd name="connsiteX150" fmla="*/ 1574570 w 1700691"/>
                <a:gd name="connsiteY150" fmla="*/ 491696 h 1680919"/>
                <a:gd name="connsiteX151" fmla="*/ 1573616 w 1700691"/>
                <a:gd name="connsiteY151" fmla="*/ 492736 h 1680919"/>
                <a:gd name="connsiteX152" fmla="*/ 1572660 w 1700691"/>
                <a:gd name="connsiteY152" fmla="*/ 493775 h 1680919"/>
                <a:gd name="connsiteX153" fmla="*/ 1288893 w 1700691"/>
                <a:gd name="connsiteY153" fmla="*/ 774447 h 1680919"/>
                <a:gd name="connsiteX154" fmla="*/ 1287938 w 1700691"/>
                <a:gd name="connsiteY154" fmla="*/ 775487 h 1680919"/>
                <a:gd name="connsiteX155" fmla="*/ 1003215 w 1700691"/>
                <a:gd name="connsiteY155" fmla="*/ 1057199 h 1680919"/>
                <a:gd name="connsiteX156" fmla="*/ 1002261 w 1700691"/>
                <a:gd name="connsiteY156" fmla="*/ 1058239 h 1680919"/>
                <a:gd name="connsiteX157" fmla="*/ 717538 w 1700691"/>
                <a:gd name="connsiteY157" fmla="*/ 1339951 h 1680919"/>
                <a:gd name="connsiteX158" fmla="*/ 716583 w 1700691"/>
                <a:gd name="connsiteY158" fmla="*/ 1340991 h 1680919"/>
                <a:gd name="connsiteX159" fmla="*/ 715627 w 1700691"/>
                <a:gd name="connsiteY159" fmla="*/ 1342030 h 1680919"/>
                <a:gd name="connsiteX160" fmla="*/ 464346 w 1700691"/>
                <a:gd name="connsiteY160" fmla="*/ 1590477 h 1680919"/>
                <a:gd name="connsiteX161" fmla="*/ 451924 w 1700691"/>
                <a:gd name="connsiteY161" fmla="*/ 1584240 h 1680919"/>
                <a:gd name="connsiteX162" fmla="*/ 706073 w 1700691"/>
                <a:gd name="connsiteY162" fmla="*/ 1332675 h 1680919"/>
                <a:gd name="connsiteX163" fmla="*/ 707028 w 1700691"/>
                <a:gd name="connsiteY163" fmla="*/ 1331635 h 1680919"/>
                <a:gd name="connsiteX164" fmla="*/ 707984 w 1700691"/>
                <a:gd name="connsiteY164" fmla="*/ 1330595 h 1680919"/>
                <a:gd name="connsiteX165" fmla="*/ 991750 w 1700691"/>
                <a:gd name="connsiteY165" fmla="*/ 1049923 h 1680919"/>
                <a:gd name="connsiteX166" fmla="*/ 992706 w 1700691"/>
                <a:gd name="connsiteY166" fmla="*/ 1048884 h 1680919"/>
                <a:gd name="connsiteX167" fmla="*/ 1277428 w 1700691"/>
                <a:gd name="connsiteY167" fmla="*/ 767171 h 1680919"/>
                <a:gd name="connsiteX168" fmla="*/ 1278383 w 1700691"/>
                <a:gd name="connsiteY168" fmla="*/ 766132 h 1680919"/>
                <a:gd name="connsiteX169" fmla="*/ 1279339 w 1700691"/>
                <a:gd name="connsiteY169" fmla="*/ 765092 h 1680919"/>
                <a:gd name="connsiteX170" fmla="*/ 1563106 w 1700691"/>
                <a:gd name="connsiteY170" fmla="*/ 484420 h 1680919"/>
                <a:gd name="connsiteX171" fmla="*/ 1564060 w 1700691"/>
                <a:gd name="connsiteY171" fmla="*/ 483380 h 1680919"/>
                <a:gd name="connsiteX172" fmla="*/ 1565016 w 1700691"/>
                <a:gd name="connsiteY172" fmla="*/ 482340 h 1680919"/>
                <a:gd name="connsiteX173" fmla="*/ 1565019 w 1700691"/>
                <a:gd name="connsiteY173" fmla="*/ 388784 h 1680919"/>
                <a:gd name="connsiteX174" fmla="*/ 1572662 w 1700691"/>
                <a:gd name="connsiteY174" fmla="*/ 400219 h 1680919"/>
                <a:gd name="connsiteX175" fmla="*/ 1526801 w 1700691"/>
                <a:gd name="connsiteY175" fmla="*/ 444919 h 1680919"/>
                <a:gd name="connsiteX176" fmla="*/ 1525845 w 1700691"/>
                <a:gd name="connsiteY176" fmla="*/ 445959 h 1680919"/>
                <a:gd name="connsiteX177" fmla="*/ 1241124 w 1700691"/>
                <a:gd name="connsiteY177" fmla="*/ 727671 h 1680919"/>
                <a:gd name="connsiteX178" fmla="*/ 1240167 w 1700691"/>
                <a:gd name="connsiteY178" fmla="*/ 728710 h 1680919"/>
                <a:gd name="connsiteX179" fmla="*/ 955445 w 1700691"/>
                <a:gd name="connsiteY179" fmla="*/ 1010423 h 1680919"/>
                <a:gd name="connsiteX180" fmla="*/ 954490 w 1700691"/>
                <a:gd name="connsiteY180" fmla="*/ 1011462 h 1680919"/>
                <a:gd name="connsiteX181" fmla="*/ 669768 w 1700691"/>
                <a:gd name="connsiteY181" fmla="*/ 1293174 h 1680919"/>
                <a:gd name="connsiteX182" fmla="*/ 668812 w 1700691"/>
                <a:gd name="connsiteY182" fmla="*/ 1294214 h 1680919"/>
                <a:gd name="connsiteX183" fmla="*/ 667857 w 1700691"/>
                <a:gd name="connsiteY183" fmla="*/ 1295254 h 1680919"/>
                <a:gd name="connsiteX184" fmla="*/ 403198 w 1700691"/>
                <a:gd name="connsiteY184" fmla="*/ 1557215 h 1680919"/>
                <a:gd name="connsiteX185" fmla="*/ 391733 w 1700691"/>
                <a:gd name="connsiteY185" fmla="*/ 1549938 h 1680919"/>
                <a:gd name="connsiteX186" fmla="*/ 658302 w 1700691"/>
                <a:gd name="connsiteY186" fmla="*/ 1285898 h 1680919"/>
                <a:gd name="connsiteX187" fmla="*/ 659258 w 1700691"/>
                <a:gd name="connsiteY187" fmla="*/ 1284858 h 1680919"/>
                <a:gd name="connsiteX188" fmla="*/ 660213 w 1700691"/>
                <a:gd name="connsiteY188" fmla="*/ 1283819 h 1680919"/>
                <a:gd name="connsiteX189" fmla="*/ 943980 w 1700691"/>
                <a:gd name="connsiteY189" fmla="*/ 1003146 h 1680919"/>
                <a:gd name="connsiteX190" fmla="*/ 944935 w 1700691"/>
                <a:gd name="connsiteY190" fmla="*/ 1002107 h 1680919"/>
                <a:gd name="connsiteX191" fmla="*/ 1229658 w 1700691"/>
                <a:gd name="connsiteY191" fmla="*/ 720394 h 1680919"/>
                <a:gd name="connsiteX192" fmla="*/ 1230612 w 1700691"/>
                <a:gd name="connsiteY192" fmla="*/ 719355 h 1680919"/>
                <a:gd name="connsiteX193" fmla="*/ 1515335 w 1700691"/>
                <a:gd name="connsiteY193" fmla="*/ 437643 h 1680919"/>
                <a:gd name="connsiteX194" fmla="*/ 1516291 w 1700691"/>
                <a:gd name="connsiteY194" fmla="*/ 436603 h 1680919"/>
                <a:gd name="connsiteX195" fmla="*/ 1524891 w 1700691"/>
                <a:gd name="connsiteY195" fmla="*/ 332649 h 1680919"/>
                <a:gd name="connsiteX196" fmla="*/ 1533489 w 1700691"/>
                <a:gd name="connsiteY196" fmla="*/ 343044 h 1680919"/>
                <a:gd name="connsiteX197" fmla="*/ 1479030 w 1700691"/>
                <a:gd name="connsiteY197" fmla="*/ 397100 h 1680919"/>
                <a:gd name="connsiteX198" fmla="*/ 1478074 w 1700691"/>
                <a:gd name="connsiteY198" fmla="*/ 398139 h 1680919"/>
                <a:gd name="connsiteX199" fmla="*/ 1477119 w 1700691"/>
                <a:gd name="connsiteY199" fmla="*/ 399179 h 1680919"/>
                <a:gd name="connsiteX200" fmla="*/ 1193352 w 1700691"/>
                <a:gd name="connsiteY200" fmla="*/ 679851 h 1680919"/>
                <a:gd name="connsiteX201" fmla="*/ 1192395 w 1700691"/>
                <a:gd name="connsiteY201" fmla="*/ 680891 h 1680919"/>
                <a:gd name="connsiteX202" fmla="*/ 1191441 w 1700691"/>
                <a:gd name="connsiteY202" fmla="*/ 681931 h 1680919"/>
                <a:gd name="connsiteX203" fmla="*/ 907674 w 1700691"/>
                <a:gd name="connsiteY203" fmla="*/ 962603 h 1680919"/>
                <a:gd name="connsiteX204" fmla="*/ 906718 w 1700691"/>
                <a:gd name="connsiteY204" fmla="*/ 963643 h 1680919"/>
                <a:gd name="connsiteX205" fmla="*/ 905763 w 1700691"/>
                <a:gd name="connsiteY205" fmla="*/ 964683 h 1680919"/>
                <a:gd name="connsiteX206" fmla="*/ 621996 w 1700691"/>
                <a:gd name="connsiteY206" fmla="*/ 1245356 h 1680919"/>
                <a:gd name="connsiteX207" fmla="*/ 621041 w 1700691"/>
                <a:gd name="connsiteY207" fmla="*/ 1246394 h 1680919"/>
                <a:gd name="connsiteX208" fmla="*/ 619130 w 1700691"/>
                <a:gd name="connsiteY208" fmla="*/ 1247434 h 1680919"/>
                <a:gd name="connsiteX209" fmla="*/ 344917 w 1700691"/>
                <a:gd name="connsiteY209" fmla="*/ 1518751 h 1680919"/>
                <a:gd name="connsiteX210" fmla="*/ 334407 w 1700691"/>
                <a:gd name="connsiteY210" fmla="*/ 1510435 h 1680919"/>
                <a:gd name="connsiteX211" fmla="*/ 609575 w 1700691"/>
                <a:gd name="connsiteY211" fmla="*/ 1238079 h 1680919"/>
                <a:gd name="connsiteX212" fmla="*/ 610531 w 1700691"/>
                <a:gd name="connsiteY212" fmla="*/ 1237039 h 1680919"/>
                <a:gd name="connsiteX213" fmla="*/ 611486 w 1700691"/>
                <a:gd name="connsiteY213" fmla="*/ 1235999 h 1680919"/>
                <a:gd name="connsiteX214" fmla="*/ 895253 w 1700691"/>
                <a:gd name="connsiteY214" fmla="*/ 955327 h 1680919"/>
                <a:gd name="connsiteX215" fmla="*/ 896208 w 1700691"/>
                <a:gd name="connsiteY215" fmla="*/ 954287 h 1680919"/>
                <a:gd name="connsiteX216" fmla="*/ 897164 w 1700691"/>
                <a:gd name="connsiteY216" fmla="*/ 953248 h 1680919"/>
                <a:gd name="connsiteX217" fmla="*/ 1180931 w 1700691"/>
                <a:gd name="connsiteY217" fmla="*/ 672575 h 1680919"/>
                <a:gd name="connsiteX218" fmla="*/ 1181887 w 1700691"/>
                <a:gd name="connsiteY218" fmla="*/ 671535 h 1680919"/>
                <a:gd name="connsiteX219" fmla="*/ 1182841 w 1700691"/>
                <a:gd name="connsiteY219" fmla="*/ 670496 h 1680919"/>
                <a:gd name="connsiteX220" fmla="*/ 1466609 w 1700691"/>
                <a:gd name="connsiteY220" fmla="*/ 389824 h 1680919"/>
                <a:gd name="connsiteX221" fmla="*/ 1467564 w 1700691"/>
                <a:gd name="connsiteY221" fmla="*/ 388784 h 1680919"/>
                <a:gd name="connsiteX222" fmla="*/ 1468520 w 1700691"/>
                <a:gd name="connsiteY222" fmla="*/ 387744 h 1680919"/>
                <a:gd name="connsiteX223" fmla="*/ 1482851 w 1700691"/>
                <a:gd name="connsiteY223" fmla="*/ 280672 h 1680919"/>
                <a:gd name="connsiteX224" fmla="*/ 1491451 w 1700691"/>
                <a:gd name="connsiteY224" fmla="*/ 291067 h 1680919"/>
                <a:gd name="connsiteX225" fmla="*/ 1431256 w 1700691"/>
                <a:gd name="connsiteY225" fmla="*/ 350321 h 1680919"/>
                <a:gd name="connsiteX226" fmla="*/ 1430302 w 1700691"/>
                <a:gd name="connsiteY226" fmla="*/ 351361 h 1680919"/>
                <a:gd name="connsiteX227" fmla="*/ 1429346 w 1700691"/>
                <a:gd name="connsiteY227" fmla="*/ 352399 h 1680919"/>
                <a:gd name="connsiteX228" fmla="*/ 1145579 w 1700691"/>
                <a:gd name="connsiteY228" fmla="*/ 633073 h 1680919"/>
                <a:gd name="connsiteX229" fmla="*/ 1144623 w 1700691"/>
                <a:gd name="connsiteY229" fmla="*/ 634112 h 1680919"/>
                <a:gd name="connsiteX230" fmla="*/ 1143668 w 1700691"/>
                <a:gd name="connsiteY230" fmla="*/ 635152 h 1680919"/>
                <a:gd name="connsiteX231" fmla="*/ 859901 w 1700691"/>
                <a:gd name="connsiteY231" fmla="*/ 915824 h 1680919"/>
                <a:gd name="connsiteX232" fmla="*/ 858946 w 1700691"/>
                <a:gd name="connsiteY232" fmla="*/ 916864 h 1680919"/>
                <a:gd name="connsiteX233" fmla="*/ 857990 w 1700691"/>
                <a:gd name="connsiteY233" fmla="*/ 917904 h 1680919"/>
                <a:gd name="connsiteX234" fmla="*/ 574223 w 1700691"/>
                <a:gd name="connsiteY234" fmla="*/ 1198576 h 1680919"/>
                <a:gd name="connsiteX235" fmla="*/ 573267 w 1700691"/>
                <a:gd name="connsiteY235" fmla="*/ 1199616 h 1680919"/>
                <a:gd name="connsiteX236" fmla="*/ 294278 w 1700691"/>
                <a:gd name="connsiteY236" fmla="*/ 1476129 h 1680919"/>
                <a:gd name="connsiteX237" fmla="*/ 283768 w 1700691"/>
                <a:gd name="connsiteY237" fmla="*/ 1467813 h 1680919"/>
                <a:gd name="connsiteX238" fmla="*/ 563713 w 1700691"/>
                <a:gd name="connsiteY238" fmla="*/ 1191300 h 1680919"/>
                <a:gd name="connsiteX239" fmla="*/ 564668 w 1700691"/>
                <a:gd name="connsiteY239" fmla="*/ 1190260 h 1680919"/>
                <a:gd name="connsiteX240" fmla="*/ 565624 w 1700691"/>
                <a:gd name="connsiteY240" fmla="*/ 1189220 h 1680919"/>
                <a:gd name="connsiteX241" fmla="*/ 849391 w 1700691"/>
                <a:gd name="connsiteY241" fmla="*/ 908547 h 1680919"/>
                <a:gd name="connsiteX242" fmla="*/ 850347 w 1700691"/>
                <a:gd name="connsiteY242" fmla="*/ 907509 h 1680919"/>
                <a:gd name="connsiteX243" fmla="*/ 851303 w 1700691"/>
                <a:gd name="connsiteY243" fmla="*/ 906469 h 1680919"/>
                <a:gd name="connsiteX244" fmla="*/ 1135069 w 1700691"/>
                <a:gd name="connsiteY244" fmla="*/ 625796 h 1680919"/>
                <a:gd name="connsiteX245" fmla="*/ 1136024 w 1700691"/>
                <a:gd name="connsiteY245" fmla="*/ 624757 h 1680919"/>
                <a:gd name="connsiteX246" fmla="*/ 1136980 w 1700691"/>
                <a:gd name="connsiteY246" fmla="*/ 623717 h 1680919"/>
                <a:gd name="connsiteX247" fmla="*/ 1420747 w 1700691"/>
                <a:gd name="connsiteY247" fmla="*/ 343043 h 1680919"/>
                <a:gd name="connsiteX248" fmla="*/ 1421702 w 1700691"/>
                <a:gd name="connsiteY248" fmla="*/ 342004 h 1680919"/>
                <a:gd name="connsiteX249" fmla="*/ 1422659 w 1700691"/>
                <a:gd name="connsiteY249" fmla="*/ 340965 h 1680919"/>
                <a:gd name="connsiteX250" fmla="*/ 1435078 w 1700691"/>
                <a:gd name="connsiteY250" fmla="*/ 232855 h 1680919"/>
                <a:gd name="connsiteX251" fmla="*/ 1444633 w 1700691"/>
                <a:gd name="connsiteY251" fmla="*/ 242210 h 1680919"/>
                <a:gd name="connsiteX252" fmla="*/ 1383484 w 1700691"/>
                <a:gd name="connsiteY252" fmla="*/ 303544 h 1680919"/>
                <a:gd name="connsiteX253" fmla="*/ 1382529 w 1700691"/>
                <a:gd name="connsiteY253" fmla="*/ 304582 h 1680919"/>
                <a:gd name="connsiteX254" fmla="*/ 1097807 w 1700691"/>
                <a:gd name="connsiteY254" fmla="*/ 586295 h 1680919"/>
                <a:gd name="connsiteX255" fmla="*/ 1096851 w 1700691"/>
                <a:gd name="connsiteY255" fmla="*/ 587334 h 1680919"/>
                <a:gd name="connsiteX256" fmla="*/ 812129 w 1700691"/>
                <a:gd name="connsiteY256" fmla="*/ 869047 h 1680919"/>
                <a:gd name="connsiteX257" fmla="*/ 811174 w 1700691"/>
                <a:gd name="connsiteY257" fmla="*/ 870087 h 1680919"/>
                <a:gd name="connsiteX258" fmla="*/ 525495 w 1700691"/>
                <a:gd name="connsiteY258" fmla="*/ 1152838 h 1680919"/>
                <a:gd name="connsiteX259" fmla="*/ 524540 w 1700691"/>
                <a:gd name="connsiteY259" fmla="*/ 1152838 h 1680919"/>
                <a:gd name="connsiteX260" fmla="*/ 243639 w 1700691"/>
                <a:gd name="connsiteY260" fmla="*/ 1430391 h 1680919"/>
                <a:gd name="connsiteX261" fmla="*/ 234085 w 1700691"/>
                <a:gd name="connsiteY261" fmla="*/ 1421036 h 1680919"/>
                <a:gd name="connsiteX262" fmla="*/ 515941 w 1700691"/>
                <a:gd name="connsiteY262" fmla="*/ 1142443 h 1680919"/>
                <a:gd name="connsiteX263" fmla="*/ 516896 w 1700691"/>
                <a:gd name="connsiteY263" fmla="*/ 1141403 h 1680919"/>
                <a:gd name="connsiteX264" fmla="*/ 800664 w 1700691"/>
                <a:gd name="connsiteY264" fmla="*/ 860731 h 1680919"/>
                <a:gd name="connsiteX265" fmla="*/ 801619 w 1700691"/>
                <a:gd name="connsiteY265" fmla="*/ 859692 h 1680919"/>
                <a:gd name="connsiteX266" fmla="*/ 1086341 w 1700691"/>
                <a:gd name="connsiteY266" fmla="*/ 577978 h 1680919"/>
                <a:gd name="connsiteX267" fmla="*/ 1087297 w 1700691"/>
                <a:gd name="connsiteY267" fmla="*/ 576938 h 1680919"/>
                <a:gd name="connsiteX268" fmla="*/ 1372019 w 1700691"/>
                <a:gd name="connsiteY268" fmla="*/ 295226 h 1680919"/>
                <a:gd name="connsiteX269" fmla="*/ 1372975 w 1700691"/>
                <a:gd name="connsiteY269" fmla="*/ 294187 h 1680919"/>
                <a:gd name="connsiteX270" fmla="*/ 1385395 w 1700691"/>
                <a:gd name="connsiteY270" fmla="*/ 189194 h 1680919"/>
                <a:gd name="connsiteX271" fmla="*/ 1395905 w 1700691"/>
                <a:gd name="connsiteY271" fmla="*/ 197510 h 1680919"/>
                <a:gd name="connsiteX272" fmla="*/ 1335712 w 1700691"/>
                <a:gd name="connsiteY272" fmla="*/ 256764 h 1680919"/>
                <a:gd name="connsiteX273" fmla="*/ 1334756 w 1700691"/>
                <a:gd name="connsiteY273" fmla="*/ 257803 h 1680919"/>
                <a:gd name="connsiteX274" fmla="*/ 1050034 w 1700691"/>
                <a:gd name="connsiteY274" fmla="*/ 539515 h 1680919"/>
                <a:gd name="connsiteX275" fmla="*/ 1049077 w 1700691"/>
                <a:gd name="connsiteY275" fmla="*/ 540555 h 1680919"/>
                <a:gd name="connsiteX276" fmla="*/ 764356 w 1700691"/>
                <a:gd name="connsiteY276" fmla="*/ 822267 h 1680919"/>
                <a:gd name="connsiteX277" fmla="*/ 763400 w 1700691"/>
                <a:gd name="connsiteY277" fmla="*/ 823307 h 1680919"/>
                <a:gd name="connsiteX278" fmla="*/ 479634 w 1700691"/>
                <a:gd name="connsiteY278" fmla="*/ 1103979 h 1680919"/>
                <a:gd name="connsiteX279" fmla="*/ 478678 w 1700691"/>
                <a:gd name="connsiteY279" fmla="*/ 1106058 h 1680919"/>
                <a:gd name="connsiteX280" fmla="*/ 199689 w 1700691"/>
                <a:gd name="connsiteY280" fmla="*/ 1382573 h 1680919"/>
                <a:gd name="connsiteX281" fmla="*/ 191089 w 1700691"/>
                <a:gd name="connsiteY281" fmla="*/ 1372178 h 1680919"/>
                <a:gd name="connsiteX282" fmla="*/ 468168 w 1700691"/>
                <a:gd name="connsiteY282" fmla="*/ 1097742 h 1680919"/>
                <a:gd name="connsiteX283" fmla="*/ 469124 w 1700691"/>
                <a:gd name="connsiteY283" fmla="*/ 1096703 h 1680919"/>
                <a:gd name="connsiteX284" fmla="*/ 754801 w 1700691"/>
                <a:gd name="connsiteY284" fmla="*/ 813951 h 1680919"/>
                <a:gd name="connsiteX285" fmla="*/ 755757 w 1700691"/>
                <a:gd name="connsiteY285" fmla="*/ 812912 h 1680919"/>
                <a:gd name="connsiteX286" fmla="*/ 1040480 w 1700691"/>
                <a:gd name="connsiteY286" fmla="*/ 531199 h 1680919"/>
                <a:gd name="connsiteX287" fmla="*/ 1041434 w 1700691"/>
                <a:gd name="connsiteY287" fmla="*/ 530160 h 1680919"/>
                <a:gd name="connsiteX288" fmla="*/ 1326157 w 1700691"/>
                <a:gd name="connsiteY288" fmla="*/ 248448 h 1680919"/>
                <a:gd name="connsiteX289" fmla="*/ 1327113 w 1700691"/>
                <a:gd name="connsiteY289" fmla="*/ 247408 h 1680919"/>
                <a:gd name="connsiteX290" fmla="*/ 1330935 w 1700691"/>
                <a:gd name="connsiteY290" fmla="*/ 147613 h 1680919"/>
                <a:gd name="connsiteX291" fmla="*/ 1342400 w 1700691"/>
                <a:gd name="connsiteY291" fmla="*/ 155929 h 1680919"/>
                <a:gd name="connsiteX292" fmla="*/ 1288896 w 1700691"/>
                <a:gd name="connsiteY292" fmla="*/ 208945 h 1680919"/>
                <a:gd name="connsiteX293" fmla="*/ 1287939 w 1700691"/>
                <a:gd name="connsiteY293" fmla="*/ 209984 h 1680919"/>
                <a:gd name="connsiteX294" fmla="*/ 1286985 w 1700691"/>
                <a:gd name="connsiteY294" fmla="*/ 211024 h 1680919"/>
                <a:gd name="connsiteX295" fmla="*/ 1003217 w 1700691"/>
                <a:gd name="connsiteY295" fmla="*/ 491698 h 1680919"/>
                <a:gd name="connsiteX296" fmla="*/ 1002262 w 1700691"/>
                <a:gd name="connsiteY296" fmla="*/ 492736 h 1680919"/>
                <a:gd name="connsiteX297" fmla="*/ 1001306 w 1700691"/>
                <a:gd name="connsiteY297" fmla="*/ 493776 h 1680919"/>
                <a:gd name="connsiteX298" fmla="*/ 717540 w 1700691"/>
                <a:gd name="connsiteY298" fmla="*/ 774449 h 1680919"/>
                <a:gd name="connsiteX299" fmla="*/ 716585 w 1700691"/>
                <a:gd name="connsiteY299" fmla="*/ 775488 h 1680919"/>
                <a:gd name="connsiteX300" fmla="*/ 431862 w 1700691"/>
                <a:gd name="connsiteY300" fmla="*/ 1057201 h 1680919"/>
                <a:gd name="connsiteX301" fmla="*/ 430906 w 1700691"/>
                <a:gd name="connsiteY301" fmla="*/ 1058241 h 1680919"/>
                <a:gd name="connsiteX302" fmla="*/ 157649 w 1700691"/>
                <a:gd name="connsiteY302" fmla="*/ 1328518 h 1680919"/>
                <a:gd name="connsiteX303" fmla="*/ 150006 w 1700691"/>
                <a:gd name="connsiteY303" fmla="*/ 1317083 h 1680919"/>
                <a:gd name="connsiteX304" fmla="*/ 420396 w 1700691"/>
                <a:gd name="connsiteY304" fmla="*/ 1048884 h 1680919"/>
                <a:gd name="connsiteX305" fmla="*/ 421352 w 1700691"/>
                <a:gd name="connsiteY305" fmla="*/ 1047846 h 1680919"/>
                <a:gd name="connsiteX306" fmla="*/ 706075 w 1700691"/>
                <a:gd name="connsiteY306" fmla="*/ 766132 h 1680919"/>
                <a:gd name="connsiteX307" fmla="*/ 707030 w 1700691"/>
                <a:gd name="connsiteY307" fmla="*/ 765092 h 1680919"/>
                <a:gd name="connsiteX308" fmla="*/ 707986 w 1700691"/>
                <a:gd name="connsiteY308" fmla="*/ 764053 h 1680919"/>
                <a:gd name="connsiteX309" fmla="*/ 991752 w 1700691"/>
                <a:gd name="connsiteY309" fmla="*/ 483380 h 1680919"/>
                <a:gd name="connsiteX310" fmla="*/ 992707 w 1700691"/>
                <a:gd name="connsiteY310" fmla="*/ 482341 h 1680919"/>
                <a:gd name="connsiteX311" fmla="*/ 993663 w 1700691"/>
                <a:gd name="connsiteY311" fmla="*/ 481302 h 1680919"/>
                <a:gd name="connsiteX312" fmla="*/ 1277430 w 1700691"/>
                <a:gd name="connsiteY312" fmla="*/ 200629 h 1680919"/>
                <a:gd name="connsiteX313" fmla="*/ 1278385 w 1700691"/>
                <a:gd name="connsiteY313" fmla="*/ 199589 h 1680919"/>
                <a:gd name="connsiteX314" fmla="*/ 1279341 w 1700691"/>
                <a:gd name="connsiteY314" fmla="*/ 198550 h 1680919"/>
                <a:gd name="connsiteX315" fmla="*/ 1271699 w 1700691"/>
                <a:gd name="connsiteY315" fmla="*/ 112269 h 1680919"/>
                <a:gd name="connsiteX316" fmla="*/ 1284119 w 1700691"/>
                <a:gd name="connsiteY316" fmla="*/ 119547 h 1680919"/>
                <a:gd name="connsiteX317" fmla="*/ 1241124 w 1700691"/>
                <a:gd name="connsiteY317" fmla="*/ 162167 h 1680919"/>
                <a:gd name="connsiteX318" fmla="*/ 1240167 w 1700691"/>
                <a:gd name="connsiteY318" fmla="*/ 163206 h 1680919"/>
                <a:gd name="connsiteX319" fmla="*/ 955446 w 1700691"/>
                <a:gd name="connsiteY319" fmla="*/ 444919 h 1680919"/>
                <a:gd name="connsiteX320" fmla="*/ 954490 w 1700691"/>
                <a:gd name="connsiteY320" fmla="*/ 445957 h 1680919"/>
                <a:gd name="connsiteX321" fmla="*/ 669769 w 1700691"/>
                <a:gd name="connsiteY321" fmla="*/ 727671 h 1680919"/>
                <a:gd name="connsiteX322" fmla="*/ 668813 w 1700691"/>
                <a:gd name="connsiteY322" fmla="*/ 728710 h 1680919"/>
                <a:gd name="connsiteX323" fmla="*/ 384090 w 1700691"/>
                <a:gd name="connsiteY323" fmla="*/ 1010423 h 1680919"/>
                <a:gd name="connsiteX324" fmla="*/ 382179 w 1700691"/>
                <a:gd name="connsiteY324" fmla="*/ 1011462 h 1680919"/>
                <a:gd name="connsiteX325" fmla="*/ 118477 w 1700691"/>
                <a:gd name="connsiteY325" fmla="*/ 1272384 h 1680919"/>
                <a:gd name="connsiteX326" fmla="*/ 111789 w 1700691"/>
                <a:gd name="connsiteY326" fmla="*/ 1259909 h 1680919"/>
                <a:gd name="connsiteX327" fmla="*/ 371669 w 1700691"/>
                <a:gd name="connsiteY327" fmla="*/ 1003145 h 1680919"/>
                <a:gd name="connsiteX328" fmla="*/ 372625 w 1700691"/>
                <a:gd name="connsiteY328" fmla="*/ 1002107 h 1680919"/>
                <a:gd name="connsiteX329" fmla="*/ 657348 w 1700691"/>
                <a:gd name="connsiteY329" fmla="*/ 720393 h 1680919"/>
                <a:gd name="connsiteX330" fmla="*/ 658303 w 1700691"/>
                <a:gd name="connsiteY330" fmla="*/ 719355 h 1680919"/>
                <a:gd name="connsiteX331" fmla="*/ 943025 w 1700691"/>
                <a:gd name="connsiteY331" fmla="*/ 437641 h 1680919"/>
                <a:gd name="connsiteX332" fmla="*/ 943980 w 1700691"/>
                <a:gd name="connsiteY332" fmla="*/ 436602 h 1680919"/>
                <a:gd name="connsiteX333" fmla="*/ 1228703 w 1700691"/>
                <a:gd name="connsiteY333" fmla="*/ 154890 h 1680919"/>
                <a:gd name="connsiteX334" fmla="*/ 1229659 w 1700691"/>
                <a:gd name="connsiteY334" fmla="*/ 153850 h 1680919"/>
                <a:gd name="connsiteX335" fmla="*/ 443327 w 1700691"/>
                <a:gd name="connsiteY335" fmla="*/ 101873 h 1680919"/>
                <a:gd name="connsiteX336" fmla="*/ 240773 w 1700691"/>
                <a:gd name="connsiteY336" fmla="*/ 302502 h 1680919"/>
                <a:gd name="connsiteX337" fmla="*/ 239818 w 1700691"/>
                <a:gd name="connsiteY337" fmla="*/ 302502 h 1680919"/>
                <a:gd name="connsiteX338" fmla="*/ 103189 w 1700691"/>
                <a:gd name="connsiteY338" fmla="*/ 437641 h 1680919"/>
                <a:gd name="connsiteX339" fmla="*/ 130897 w 1700691"/>
                <a:gd name="connsiteY339" fmla="*/ 390863 h 1680919"/>
                <a:gd name="connsiteX340" fmla="*/ 229308 w 1700691"/>
                <a:gd name="connsiteY340" fmla="*/ 294186 h 1680919"/>
                <a:gd name="connsiteX341" fmla="*/ 230263 w 1700691"/>
                <a:gd name="connsiteY341" fmla="*/ 293146 h 1680919"/>
                <a:gd name="connsiteX342" fmla="*/ 396511 w 1700691"/>
                <a:gd name="connsiteY342" fmla="*/ 128901 h 1680919"/>
                <a:gd name="connsiteX343" fmla="*/ 443327 w 1700691"/>
                <a:gd name="connsiteY343" fmla="*/ 101873 h 1680919"/>
                <a:gd name="connsiteX344" fmla="*/ 1208636 w 1700691"/>
                <a:gd name="connsiteY344" fmla="*/ 79003 h 1680919"/>
                <a:gd name="connsiteX345" fmla="*/ 1222013 w 1700691"/>
                <a:gd name="connsiteY345" fmla="*/ 85241 h 1680919"/>
                <a:gd name="connsiteX346" fmla="*/ 1193350 w 1700691"/>
                <a:gd name="connsiteY346" fmla="*/ 114347 h 1680919"/>
                <a:gd name="connsiteX347" fmla="*/ 1192394 w 1700691"/>
                <a:gd name="connsiteY347" fmla="*/ 115387 h 1680919"/>
                <a:gd name="connsiteX348" fmla="*/ 1191439 w 1700691"/>
                <a:gd name="connsiteY348" fmla="*/ 116427 h 1680919"/>
                <a:gd name="connsiteX349" fmla="*/ 907673 w 1700691"/>
                <a:gd name="connsiteY349" fmla="*/ 397099 h 1680919"/>
                <a:gd name="connsiteX350" fmla="*/ 906717 w 1700691"/>
                <a:gd name="connsiteY350" fmla="*/ 398139 h 1680919"/>
                <a:gd name="connsiteX351" fmla="*/ 905762 w 1700691"/>
                <a:gd name="connsiteY351" fmla="*/ 399178 h 1680919"/>
                <a:gd name="connsiteX352" fmla="*/ 621995 w 1700691"/>
                <a:gd name="connsiteY352" fmla="*/ 679851 h 1680919"/>
                <a:gd name="connsiteX353" fmla="*/ 621039 w 1700691"/>
                <a:gd name="connsiteY353" fmla="*/ 680890 h 1680919"/>
                <a:gd name="connsiteX354" fmla="*/ 620083 w 1700691"/>
                <a:gd name="connsiteY354" fmla="*/ 681930 h 1680919"/>
                <a:gd name="connsiteX355" fmla="*/ 336318 w 1700691"/>
                <a:gd name="connsiteY355" fmla="*/ 962603 h 1680919"/>
                <a:gd name="connsiteX356" fmla="*/ 335362 w 1700691"/>
                <a:gd name="connsiteY356" fmla="*/ 963642 h 1680919"/>
                <a:gd name="connsiteX357" fmla="*/ 333451 w 1700691"/>
                <a:gd name="connsiteY357" fmla="*/ 963642 h 1680919"/>
                <a:gd name="connsiteX358" fmla="*/ 85036 w 1700691"/>
                <a:gd name="connsiteY358" fmla="*/ 1208971 h 1680919"/>
                <a:gd name="connsiteX359" fmla="*/ 79302 w 1700691"/>
                <a:gd name="connsiteY359" fmla="*/ 1196497 h 1680919"/>
                <a:gd name="connsiteX360" fmla="*/ 323896 w 1700691"/>
                <a:gd name="connsiteY360" fmla="*/ 954287 h 1680919"/>
                <a:gd name="connsiteX361" fmla="*/ 324852 w 1700691"/>
                <a:gd name="connsiteY361" fmla="*/ 953247 h 1680919"/>
                <a:gd name="connsiteX362" fmla="*/ 325808 w 1700691"/>
                <a:gd name="connsiteY362" fmla="*/ 952207 h 1680919"/>
                <a:gd name="connsiteX363" fmla="*/ 609573 w 1700691"/>
                <a:gd name="connsiteY363" fmla="*/ 671535 h 1680919"/>
                <a:gd name="connsiteX364" fmla="*/ 610529 w 1700691"/>
                <a:gd name="connsiteY364" fmla="*/ 670495 h 1680919"/>
                <a:gd name="connsiteX365" fmla="*/ 611485 w 1700691"/>
                <a:gd name="connsiteY365" fmla="*/ 669455 h 1680919"/>
                <a:gd name="connsiteX366" fmla="*/ 895252 w 1700691"/>
                <a:gd name="connsiteY366" fmla="*/ 388783 h 1680919"/>
                <a:gd name="connsiteX367" fmla="*/ 896207 w 1700691"/>
                <a:gd name="connsiteY367" fmla="*/ 387743 h 1680919"/>
                <a:gd name="connsiteX368" fmla="*/ 897163 w 1700691"/>
                <a:gd name="connsiteY368" fmla="*/ 386704 h 1680919"/>
                <a:gd name="connsiteX369" fmla="*/ 1180930 w 1700691"/>
                <a:gd name="connsiteY369" fmla="*/ 106031 h 1680919"/>
                <a:gd name="connsiteX370" fmla="*/ 1181884 w 1700691"/>
                <a:gd name="connsiteY370" fmla="*/ 104992 h 1680919"/>
                <a:gd name="connsiteX371" fmla="*/ 1182840 w 1700691"/>
                <a:gd name="connsiteY371" fmla="*/ 103952 h 1680919"/>
                <a:gd name="connsiteX372" fmla="*/ 1142712 w 1700691"/>
                <a:gd name="connsiteY372" fmla="*/ 51976 h 1680919"/>
                <a:gd name="connsiteX373" fmla="*/ 1156087 w 1700691"/>
                <a:gd name="connsiteY373" fmla="*/ 57174 h 1680919"/>
                <a:gd name="connsiteX374" fmla="*/ 1145577 w 1700691"/>
                <a:gd name="connsiteY374" fmla="*/ 67569 h 1680919"/>
                <a:gd name="connsiteX375" fmla="*/ 1144622 w 1700691"/>
                <a:gd name="connsiteY375" fmla="*/ 68609 h 1680919"/>
                <a:gd name="connsiteX376" fmla="*/ 1143668 w 1700691"/>
                <a:gd name="connsiteY376" fmla="*/ 69649 h 1680919"/>
                <a:gd name="connsiteX377" fmla="*/ 859901 w 1700691"/>
                <a:gd name="connsiteY377" fmla="*/ 350321 h 1680919"/>
                <a:gd name="connsiteX378" fmla="*/ 858945 w 1700691"/>
                <a:gd name="connsiteY378" fmla="*/ 351361 h 1680919"/>
                <a:gd name="connsiteX379" fmla="*/ 857989 w 1700691"/>
                <a:gd name="connsiteY379" fmla="*/ 352400 h 1680919"/>
                <a:gd name="connsiteX380" fmla="*/ 574224 w 1700691"/>
                <a:gd name="connsiteY380" fmla="*/ 633073 h 1680919"/>
                <a:gd name="connsiteX381" fmla="*/ 573267 w 1700691"/>
                <a:gd name="connsiteY381" fmla="*/ 634112 h 1680919"/>
                <a:gd name="connsiteX382" fmla="*/ 572313 w 1700691"/>
                <a:gd name="connsiteY382" fmla="*/ 635152 h 1680919"/>
                <a:gd name="connsiteX383" fmla="*/ 288545 w 1700691"/>
                <a:gd name="connsiteY383" fmla="*/ 915825 h 1680919"/>
                <a:gd name="connsiteX384" fmla="*/ 287590 w 1700691"/>
                <a:gd name="connsiteY384" fmla="*/ 916864 h 1680919"/>
                <a:gd name="connsiteX385" fmla="*/ 287590 w 1700691"/>
                <a:gd name="connsiteY385" fmla="*/ 917904 h 1680919"/>
                <a:gd name="connsiteX386" fmla="*/ 58284 w 1700691"/>
                <a:gd name="connsiteY386" fmla="*/ 1144521 h 1680919"/>
                <a:gd name="connsiteX387" fmla="*/ 52550 w 1700691"/>
                <a:gd name="connsiteY387" fmla="*/ 1131008 h 1680919"/>
                <a:gd name="connsiteX388" fmla="*/ 278035 w 1700691"/>
                <a:gd name="connsiteY388" fmla="*/ 908549 h 1680919"/>
                <a:gd name="connsiteX389" fmla="*/ 278991 w 1700691"/>
                <a:gd name="connsiteY389" fmla="*/ 907509 h 1680919"/>
                <a:gd name="connsiteX390" fmla="*/ 279947 w 1700691"/>
                <a:gd name="connsiteY390" fmla="*/ 906469 h 1680919"/>
                <a:gd name="connsiteX391" fmla="*/ 563712 w 1700691"/>
                <a:gd name="connsiteY391" fmla="*/ 625796 h 1680919"/>
                <a:gd name="connsiteX392" fmla="*/ 564669 w 1700691"/>
                <a:gd name="connsiteY392" fmla="*/ 624757 h 1680919"/>
                <a:gd name="connsiteX393" fmla="*/ 565624 w 1700691"/>
                <a:gd name="connsiteY393" fmla="*/ 623717 h 1680919"/>
                <a:gd name="connsiteX394" fmla="*/ 849391 w 1700691"/>
                <a:gd name="connsiteY394" fmla="*/ 343045 h 1680919"/>
                <a:gd name="connsiteX395" fmla="*/ 850346 w 1700691"/>
                <a:gd name="connsiteY395" fmla="*/ 342005 h 1680919"/>
                <a:gd name="connsiteX396" fmla="*/ 851302 w 1700691"/>
                <a:gd name="connsiteY396" fmla="*/ 340965 h 1680919"/>
                <a:gd name="connsiteX397" fmla="*/ 1135067 w 1700691"/>
                <a:gd name="connsiteY397" fmla="*/ 60292 h 1680919"/>
                <a:gd name="connsiteX398" fmla="*/ 1136023 w 1700691"/>
                <a:gd name="connsiteY398" fmla="*/ 59254 h 1680919"/>
                <a:gd name="connsiteX399" fmla="*/ 1136979 w 1700691"/>
                <a:gd name="connsiteY399" fmla="*/ 58214 h 1680919"/>
                <a:gd name="connsiteX400" fmla="*/ 605754 w 1700691"/>
                <a:gd name="connsiteY400" fmla="*/ 35343 h 1680919"/>
                <a:gd name="connsiteX401" fmla="*/ 574225 w 1700691"/>
                <a:gd name="connsiteY401" fmla="*/ 66529 h 1680919"/>
                <a:gd name="connsiteX402" fmla="*/ 573270 w 1700691"/>
                <a:gd name="connsiteY402" fmla="*/ 67568 h 1680919"/>
                <a:gd name="connsiteX403" fmla="*/ 572314 w 1700691"/>
                <a:gd name="connsiteY403" fmla="*/ 68608 h 1680919"/>
                <a:gd name="connsiteX404" fmla="*/ 288546 w 1700691"/>
                <a:gd name="connsiteY404" fmla="*/ 349281 h 1680919"/>
                <a:gd name="connsiteX405" fmla="*/ 287591 w 1700691"/>
                <a:gd name="connsiteY405" fmla="*/ 350321 h 1680919"/>
                <a:gd name="connsiteX406" fmla="*/ 287591 w 1700691"/>
                <a:gd name="connsiteY406" fmla="*/ 352400 h 1680919"/>
                <a:gd name="connsiteX407" fmla="*/ 36309 w 1700691"/>
                <a:gd name="connsiteY407" fmla="*/ 600849 h 1680919"/>
                <a:gd name="connsiteX408" fmla="*/ 44907 w 1700691"/>
                <a:gd name="connsiteY408" fmla="*/ 572780 h 1680919"/>
                <a:gd name="connsiteX409" fmla="*/ 277081 w 1700691"/>
                <a:gd name="connsiteY409" fmla="*/ 343044 h 1680919"/>
                <a:gd name="connsiteX410" fmla="*/ 278036 w 1700691"/>
                <a:gd name="connsiteY410" fmla="*/ 342005 h 1680919"/>
                <a:gd name="connsiteX411" fmla="*/ 278992 w 1700691"/>
                <a:gd name="connsiteY411" fmla="*/ 340965 h 1680919"/>
                <a:gd name="connsiteX412" fmla="*/ 562760 w 1700691"/>
                <a:gd name="connsiteY412" fmla="*/ 60292 h 1680919"/>
                <a:gd name="connsiteX413" fmla="*/ 563715 w 1700691"/>
                <a:gd name="connsiteY413" fmla="*/ 59252 h 1680919"/>
                <a:gd name="connsiteX414" fmla="*/ 564671 w 1700691"/>
                <a:gd name="connsiteY414" fmla="*/ 58213 h 1680919"/>
                <a:gd name="connsiteX415" fmla="*/ 578046 w 1700691"/>
                <a:gd name="connsiteY415" fmla="*/ 44698 h 1680919"/>
                <a:gd name="connsiteX416" fmla="*/ 605754 w 1700691"/>
                <a:gd name="connsiteY416" fmla="*/ 35343 h 1680919"/>
                <a:gd name="connsiteX417" fmla="*/ 1069143 w 1700691"/>
                <a:gd name="connsiteY417" fmla="*/ 29106 h 1680919"/>
                <a:gd name="connsiteX418" fmla="*/ 1084429 w 1700691"/>
                <a:gd name="connsiteY418" fmla="*/ 33265 h 1680919"/>
                <a:gd name="connsiteX419" fmla="*/ 812128 w 1700691"/>
                <a:gd name="connsiteY419" fmla="*/ 302502 h 1680919"/>
                <a:gd name="connsiteX420" fmla="*/ 811172 w 1700691"/>
                <a:gd name="connsiteY420" fmla="*/ 303542 h 1680919"/>
                <a:gd name="connsiteX421" fmla="*/ 526451 w 1700691"/>
                <a:gd name="connsiteY421" fmla="*/ 585254 h 1680919"/>
                <a:gd name="connsiteX422" fmla="*/ 525495 w 1700691"/>
                <a:gd name="connsiteY422" fmla="*/ 586293 h 1680919"/>
                <a:gd name="connsiteX423" fmla="*/ 240772 w 1700691"/>
                <a:gd name="connsiteY423" fmla="*/ 868006 h 1680919"/>
                <a:gd name="connsiteX424" fmla="*/ 237907 w 1700691"/>
                <a:gd name="connsiteY424" fmla="*/ 869045 h 1680919"/>
                <a:gd name="connsiteX425" fmla="*/ 31531 w 1700691"/>
                <a:gd name="connsiteY425" fmla="*/ 1073833 h 1680919"/>
                <a:gd name="connsiteX426" fmla="*/ 27708 w 1700691"/>
                <a:gd name="connsiteY426" fmla="*/ 1059279 h 1680919"/>
                <a:gd name="connsiteX427" fmla="*/ 228353 w 1700691"/>
                <a:gd name="connsiteY427" fmla="*/ 860729 h 1680919"/>
                <a:gd name="connsiteX428" fmla="*/ 229307 w 1700691"/>
                <a:gd name="connsiteY428" fmla="*/ 859690 h 1680919"/>
                <a:gd name="connsiteX429" fmla="*/ 514029 w 1700691"/>
                <a:gd name="connsiteY429" fmla="*/ 577977 h 1680919"/>
                <a:gd name="connsiteX430" fmla="*/ 514985 w 1700691"/>
                <a:gd name="connsiteY430" fmla="*/ 576938 h 1680919"/>
                <a:gd name="connsiteX431" fmla="*/ 799706 w 1700691"/>
                <a:gd name="connsiteY431" fmla="*/ 295226 h 1680919"/>
                <a:gd name="connsiteX432" fmla="*/ 800662 w 1700691"/>
                <a:gd name="connsiteY432" fmla="*/ 294186 h 1680919"/>
                <a:gd name="connsiteX433" fmla="*/ 991752 w 1700691"/>
                <a:gd name="connsiteY433" fmla="*/ 12475 h 1680919"/>
                <a:gd name="connsiteX434" fmla="*/ 1007994 w 1700691"/>
                <a:gd name="connsiteY434" fmla="*/ 15594 h 1680919"/>
                <a:gd name="connsiteX435" fmla="*/ 763401 w 1700691"/>
                <a:gd name="connsiteY435" fmla="*/ 256765 h 1680919"/>
                <a:gd name="connsiteX436" fmla="*/ 762444 w 1700691"/>
                <a:gd name="connsiteY436" fmla="*/ 257804 h 1680919"/>
                <a:gd name="connsiteX437" fmla="*/ 477723 w 1700691"/>
                <a:gd name="connsiteY437" fmla="*/ 539517 h 1680919"/>
                <a:gd name="connsiteX438" fmla="*/ 476767 w 1700691"/>
                <a:gd name="connsiteY438" fmla="*/ 540556 h 1680919"/>
                <a:gd name="connsiteX439" fmla="*/ 192046 w 1700691"/>
                <a:gd name="connsiteY439" fmla="*/ 822269 h 1680919"/>
                <a:gd name="connsiteX440" fmla="*/ 191091 w 1700691"/>
                <a:gd name="connsiteY440" fmla="*/ 823309 h 1680919"/>
                <a:gd name="connsiteX441" fmla="*/ 14333 w 1700691"/>
                <a:gd name="connsiteY441" fmla="*/ 997949 h 1680919"/>
                <a:gd name="connsiteX442" fmla="*/ 11466 w 1700691"/>
                <a:gd name="connsiteY442" fmla="*/ 982357 h 1680919"/>
                <a:gd name="connsiteX443" fmla="*/ 182492 w 1700691"/>
                <a:gd name="connsiteY443" fmla="*/ 812913 h 1680919"/>
                <a:gd name="connsiteX444" fmla="*/ 183446 w 1700691"/>
                <a:gd name="connsiteY444" fmla="*/ 811874 h 1680919"/>
                <a:gd name="connsiteX445" fmla="*/ 468169 w 1700691"/>
                <a:gd name="connsiteY445" fmla="*/ 530161 h 1680919"/>
                <a:gd name="connsiteX446" fmla="*/ 469124 w 1700691"/>
                <a:gd name="connsiteY446" fmla="*/ 529121 h 1680919"/>
                <a:gd name="connsiteX447" fmla="*/ 753847 w 1700691"/>
                <a:gd name="connsiteY447" fmla="*/ 247409 h 1680919"/>
                <a:gd name="connsiteX448" fmla="*/ 754801 w 1700691"/>
                <a:gd name="connsiteY448" fmla="*/ 246369 h 1680919"/>
                <a:gd name="connsiteX449" fmla="*/ 728052 w 1700691"/>
                <a:gd name="connsiteY449" fmla="*/ 9356 h 1680919"/>
                <a:gd name="connsiteX450" fmla="*/ 621997 w 1700691"/>
                <a:gd name="connsiteY450" fmla="*/ 114348 h 1680919"/>
                <a:gd name="connsiteX451" fmla="*/ 621042 w 1700691"/>
                <a:gd name="connsiteY451" fmla="*/ 115388 h 1680919"/>
                <a:gd name="connsiteX452" fmla="*/ 620086 w 1700691"/>
                <a:gd name="connsiteY452" fmla="*/ 116428 h 1680919"/>
                <a:gd name="connsiteX453" fmla="*/ 336319 w 1700691"/>
                <a:gd name="connsiteY453" fmla="*/ 397101 h 1680919"/>
                <a:gd name="connsiteX454" fmla="*/ 335363 w 1700691"/>
                <a:gd name="connsiteY454" fmla="*/ 398140 h 1680919"/>
                <a:gd name="connsiteX455" fmla="*/ 334407 w 1700691"/>
                <a:gd name="connsiteY455" fmla="*/ 399180 h 1680919"/>
                <a:gd name="connsiteX456" fmla="*/ 50641 w 1700691"/>
                <a:gd name="connsiteY456" fmla="*/ 679853 h 1680919"/>
                <a:gd name="connsiteX457" fmla="*/ 49686 w 1700691"/>
                <a:gd name="connsiteY457" fmla="*/ 680892 h 1680919"/>
                <a:gd name="connsiteX458" fmla="*/ 46819 w 1700691"/>
                <a:gd name="connsiteY458" fmla="*/ 681932 h 1680919"/>
                <a:gd name="connsiteX459" fmla="*/ 7646 w 1700691"/>
                <a:gd name="connsiteY459" fmla="*/ 721434 h 1680919"/>
                <a:gd name="connsiteX460" fmla="*/ 11468 w 1700691"/>
                <a:gd name="connsiteY460" fmla="*/ 698565 h 1680919"/>
                <a:gd name="connsiteX461" fmla="*/ 38220 w 1700691"/>
                <a:gd name="connsiteY461" fmla="*/ 672577 h 1680919"/>
                <a:gd name="connsiteX462" fmla="*/ 39176 w 1700691"/>
                <a:gd name="connsiteY462" fmla="*/ 671537 h 1680919"/>
                <a:gd name="connsiteX463" fmla="*/ 40131 w 1700691"/>
                <a:gd name="connsiteY463" fmla="*/ 670497 h 1680919"/>
                <a:gd name="connsiteX464" fmla="*/ 323899 w 1700691"/>
                <a:gd name="connsiteY464" fmla="*/ 389824 h 1680919"/>
                <a:gd name="connsiteX465" fmla="*/ 324853 w 1700691"/>
                <a:gd name="connsiteY465" fmla="*/ 388785 h 1680919"/>
                <a:gd name="connsiteX466" fmla="*/ 325809 w 1700691"/>
                <a:gd name="connsiteY466" fmla="*/ 387745 h 1680919"/>
                <a:gd name="connsiteX467" fmla="*/ 609576 w 1700691"/>
                <a:gd name="connsiteY467" fmla="*/ 107072 h 1680919"/>
                <a:gd name="connsiteX468" fmla="*/ 610532 w 1700691"/>
                <a:gd name="connsiteY468" fmla="*/ 106032 h 1680919"/>
                <a:gd name="connsiteX469" fmla="*/ 611487 w 1700691"/>
                <a:gd name="connsiteY469" fmla="*/ 104993 h 1680919"/>
                <a:gd name="connsiteX470" fmla="*/ 705121 w 1700691"/>
                <a:gd name="connsiteY470" fmla="*/ 12475 h 1680919"/>
                <a:gd name="connsiteX471" fmla="*/ 728052 w 1700691"/>
                <a:gd name="connsiteY471" fmla="*/ 9356 h 1680919"/>
                <a:gd name="connsiteX472" fmla="*/ 905761 w 1700691"/>
                <a:gd name="connsiteY472" fmla="*/ 3118 h 1680919"/>
                <a:gd name="connsiteX473" fmla="*/ 923915 w 1700691"/>
                <a:gd name="connsiteY473" fmla="*/ 4158 h 1680919"/>
                <a:gd name="connsiteX474" fmla="*/ 716583 w 1700691"/>
                <a:gd name="connsiteY474" fmla="*/ 208946 h 1680919"/>
                <a:gd name="connsiteX475" fmla="*/ 715629 w 1700691"/>
                <a:gd name="connsiteY475" fmla="*/ 209985 h 1680919"/>
                <a:gd name="connsiteX476" fmla="*/ 714672 w 1700691"/>
                <a:gd name="connsiteY476" fmla="*/ 211023 h 1680919"/>
                <a:gd name="connsiteX477" fmla="*/ 430906 w 1700691"/>
                <a:gd name="connsiteY477" fmla="*/ 491697 h 1680919"/>
                <a:gd name="connsiteX478" fmla="*/ 429950 w 1700691"/>
                <a:gd name="connsiteY478" fmla="*/ 492737 h 1680919"/>
                <a:gd name="connsiteX479" fmla="*/ 428995 w 1700691"/>
                <a:gd name="connsiteY479" fmla="*/ 493777 h 1680919"/>
                <a:gd name="connsiteX480" fmla="*/ 145228 w 1700691"/>
                <a:gd name="connsiteY480" fmla="*/ 774449 h 1680919"/>
                <a:gd name="connsiteX481" fmla="*/ 144272 w 1700691"/>
                <a:gd name="connsiteY481" fmla="*/ 776529 h 1680919"/>
                <a:gd name="connsiteX482" fmla="*/ 2867 w 1700691"/>
                <a:gd name="connsiteY482" fmla="*/ 915825 h 1680919"/>
                <a:gd name="connsiteX483" fmla="*/ 1911 w 1700691"/>
                <a:gd name="connsiteY483" fmla="*/ 898154 h 1680919"/>
                <a:gd name="connsiteX484" fmla="*/ 133763 w 1700691"/>
                <a:gd name="connsiteY484" fmla="*/ 767173 h 1680919"/>
                <a:gd name="connsiteX485" fmla="*/ 134718 w 1700691"/>
                <a:gd name="connsiteY485" fmla="*/ 766133 h 1680919"/>
                <a:gd name="connsiteX486" fmla="*/ 135673 w 1700691"/>
                <a:gd name="connsiteY486" fmla="*/ 765094 h 1680919"/>
                <a:gd name="connsiteX487" fmla="*/ 419440 w 1700691"/>
                <a:gd name="connsiteY487" fmla="*/ 484420 h 1680919"/>
                <a:gd name="connsiteX488" fmla="*/ 420396 w 1700691"/>
                <a:gd name="connsiteY488" fmla="*/ 483382 h 1680919"/>
                <a:gd name="connsiteX489" fmla="*/ 421351 w 1700691"/>
                <a:gd name="connsiteY489" fmla="*/ 482342 h 1680919"/>
                <a:gd name="connsiteX490" fmla="*/ 705117 w 1700691"/>
                <a:gd name="connsiteY490" fmla="*/ 201668 h 1680919"/>
                <a:gd name="connsiteX491" fmla="*/ 706074 w 1700691"/>
                <a:gd name="connsiteY491" fmla="*/ 200628 h 1680919"/>
                <a:gd name="connsiteX492" fmla="*/ 707028 w 1700691"/>
                <a:gd name="connsiteY492" fmla="*/ 199590 h 1680919"/>
                <a:gd name="connsiteX493" fmla="*/ 813084 w 1700691"/>
                <a:gd name="connsiteY493" fmla="*/ 0 h 1680919"/>
                <a:gd name="connsiteX494" fmla="*/ 832193 w 1700691"/>
                <a:gd name="connsiteY494" fmla="*/ 0 h 1680919"/>
                <a:gd name="connsiteX495" fmla="*/ 669767 w 1700691"/>
                <a:gd name="connsiteY495" fmla="*/ 161128 h 1680919"/>
                <a:gd name="connsiteX496" fmla="*/ 668811 w 1700691"/>
                <a:gd name="connsiteY496" fmla="*/ 162167 h 1680919"/>
                <a:gd name="connsiteX497" fmla="*/ 384090 w 1700691"/>
                <a:gd name="connsiteY497" fmla="*/ 443880 h 1680919"/>
                <a:gd name="connsiteX498" fmla="*/ 383134 w 1700691"/>
                <a:gd name="connsiteY498" fmla="*/ 444919 h 1680919"/>
                <a:gd name="connsiteX499" fmla="*/ 98411 w 1700691"/>
                <a:gd name="connsiteY499" fmla="*/ 726632 h 1680919"/>
                <a:gd name="connsiteX500" fmla="*/ 96500 w 1700691"/>
                <a:gd name="connsiteY500" fmla="*/ 726632 h 1680919"/>
                <a:gd name="connsiteX501" fmla="*/ 0 w 1700691"/>
                <a:gd name="connsiteY501" fmla="*/ 822269 h 1680919"/>
                <a:gd name="connsiteX502" fmla="*/ 956 w 1700691"/>
                <a:gd name="connsiteY502" fmla="*/ 802518 h 1680919"/>
                <a:gd name="connsiteX503" fmla="*/ 86946 w 1700691"/>
                <a:gd name="connsiteY503" fmla="*/ 718316 h 1680919"/>
                <a:gd name="connsiteX504" fmla="*/ 87901 w 1700691"/>
                <a:gd name="connsiteY504" fmla="*/ 717276 h 1680919"/>
                <a:gd name="connsiteX505" fmla="*/ 372624 w 1700691"/>
                <a:gd name="connsiteY505" fmla="*/ 435564 h 1680919"/>
                <a:gd name="connsiteX506" fmla="*/ 373580 w 1700691"/>
                <a:gd name="connsiteY506" fmla="*/ 434524 h 1680919"/>
                <a:gd name="connsiteX507" fmla="*/ 658301 w 1700691"/>
                <a:gd name="connsiteY507" fmla="*/ 152812 h 1680919"/>
                <a:gd name="connsiteX508" fmla="*/ 659257 w 1700691"/>
                <a:gd name="connsiteY508" fmla="*/ 151772 h 1680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700691" h="1680919">
                  <a:moveTo>
                    <a:pt x="1630944" y="1171548"/>
                  </a:moveTo>
                  <a:cubicBezTo>
                    <a:pt x="1626167" y="1182983"/>
                    <a:pt x="1621390" y="1194418"/>
                    <a:pt x="1615658" y="1205853"/>
                  </a:cubicBezTo>
                  <a:lnTo>
                    <a:pt x="1383483" y="1435589"/>
                  </a:lnTo>
                  <a:lnTo>
                    <a:pt x="1382529" y="1436628"/>
                  </a:lnTo>
                  <a:lnTo>
                    <a:pt x="1381573" y="1437668"/>
                  </a:lnTo>
                  <a:lnTo>
                    <a:pt x="1216281" y="1600874"/>
                  </a:lnTo>
                  <a:cubicBezTo>
                    <a:pt x="1204816" y="1606072"/>
                    <a:pt x="1193350" y="1611269"/>
                    <a:pt x="1181885" y="1616467"/>
                  </a:cubicBezTo>
                  <a:lnTo>
                    <a:pt x="1372975" y="1427273"/>
                  </a:lnTo>
                  <a:lnTo>
                    <a:pt x="1373929" y="1426233"/>
                  </a:lnTo>
                  <a:lnTo>
                    <a:pt x="1372975" y="1426233"/>
                  </a:lnTo>
                  <a:close/>
                  <a:moveTo>
                    <a:pt x="1677762" y="1030173"/>
                  </a:moveTo>
                  <a:cubicBezTo>
                    <a:pt x="1675851" y="1038489"/>
                    <a:pt x="1673940" y="1046807"/>
                    <a:pt x="1672029" y="1055123"/>
                  </a:cubicBezTo>
                  <a:lnTo>
                    <a:pt x="1622346" y="1103980"/>
                  </a:lnTo>
                  <a:lnTo>
                    <a:pt x="1621390" y="1105020"/>
                  </a:lnTo>
                  <a:lnTo>
                    <a:pt x="1336668" y="1386732"/>
                  </a:lnTo>
                  <a:lnTo>
                    <a:pt x="1335712" y="1387772"/>
                  </a:lnTo>
                  <a:lnTo>
                    <a:pt x="1334757" y="1388812"/>
                  </a:lnTo>
                  <a:lnTo>
                    <a:pt x="1066277" y="1653892"/>
                  </a:lnTo>
                  <a:cubicBezTo>
                    <a:pt x="1058632" y="1655971"/>
                    <a:pt x="1050035" y="1658049"/>
                    <a:pt x="1041435" y="1660129"/>
                  </a:cubicBezTo>
                  <a:lnTo>
                    <a:pt x="1325202" y="1379456"/>
                  </a:lnTo>
                  <a:lnTo>
                    <a:pt x="1326158" y="1378416"/>
                  </a:lnTo>
                  <a:lnTo>
                    <a:pt x="1327113" y="1377377"/>
                  </a:lnTo>
                  <a:lnTo>
                    <a:pt x="1610881" y="1096704"/>
                  </a:lnTo>
                  <a:lnTo>
                    <a:pt x="1611836" y="1095664"/>
                  </a:lnTo>
                  <a:close/>
                  <a:moveTo>
                    <a:pt x="1694959" y="918942"/>
                  </a:moveTo>
                  <a:cubicBezTo>
                    <a:pt x="1694959" y="925180"/>
                    <a:pt x="1694003" y="932457"/>
                    <a:pt x="1693047" y="939733"/>
                  </a:cubicBezTo>
                  <a:lnTo>
                    <a:pt x="1574572" y="1057200"/>
                  </a:lnTo>
                  <a:lnTo>
                    <a:pt x="1573618" y="1058240"/>
                  </a:lnTo>
                  <a:lnTo>
                    <a:pt x="1288895" y="1339952"/>
                  </a:lnTo>
                  <a:lnTo>
                    <a:pt x="1287939" y="1340992"/>
                  </a:lnTo>
                  <a:lnTo>
                    <a:pt x="1286983" y="1342031"/>
                  </a:lnTo>
                  <a:lnTo>
                    <a:pt x="1003216" y="1622704"/>
                  </a:lnTo>
                  <a:lnTo>
                    <a:pt x="1002262" y="1623744"/>
                  </a:lnTo>
                  <a:lnTo>
                    <a:pt x="1001306" y="1624783"/>
                  </a:lnTo>
                  <a:lnTo>
                    <a:pt x="949712" y="1676760"/>
                  </a:lnTo>
                  <a:cubicBezTo>
                    <a:pt x="943024" y="1677799"/>
                    <a:pt x="935380" y="1677799"/>
                    <a:pt x="928692" y="1678839"/>
                  </a:cubicBezTo>
                  <a:lnTo>
                    <a:pt x="992707" y="1615428"/>
                  </a:lnTo>
                  <a:lnTo>
                    <a:pt x="993661" y="1614388"/>
                  </a:lnTo>
                  <a:lnTo>
                    <a:pt x="994618" y="1613348"/>
                  </a:lnTo>
                  <a:lnTo>
                    <a:pt x="1278384" y="1332676"/>
                  </a:lnTo>
                  <a:lnTo>
                    <a:pt x="1279340" y="1331636"/>
                  </a:lnTo>
                  <a:lnTo>
                    <a:pt x="1280296" y="1330596"/>
                  </a:lnTo>
                  <a:lnTo>
                    <a:pt x="1564063" y="1049924"/>
                  </a:lnTo>
                  <a:lnTo>
                    <a:pt x="1563108" y="1048884"/>
                  </a:lnTo>
                  <a:close/>
                  <a:moveTo>
                    <a:pt x="1700691" y="819148"/>
                  </a:moveTo>
                  <a:cubicBezTo>
                    <a:pt x="1700691" y="825385"/>
                    <a:pt x="1700691" y="831623"/>
                    <a:pt x="1700691" y="837860"/>
                  </a:cubicBezTo>
                  <a:lnTo>
                    <a:pt x="1527755" y="1008343"/>
                  </a:lnTo>
                  <a:lnTo>
                    <a:pt x="1526800" y="1009383"/>
                  </a:lnTo>
                  <a:lnTo>
                    <a:pt x="1242078" y="1291095"/>
                  </a:lnTo>
                  <a:lnTo>
                    <a:pt x="1241123" y="1292135"/>
                  </a:lnTo>
                  <a:lnTo>
                    <a:pt x="1240167" y="1293174"/>
                  </a:lnTo>
                  <a:lnTo>
                    <a:pt x="956400" y="1573847"/>
                  </a:lnTo>
                  <a:lnTo>
                    <a:pt x="955445" y="1574887"/>
                  </a:lnTo>
                  <a:lnTo>
                    <a:pt x="954489" y="1575926"/>
                  </a:lnTo>
                  <a:lnTo>
                    <a:pt x="848435" y="1680919"/>
                  </a:lnTo>
                  <a:cubicBezTo>
                    <a:pt x="842703" y="1680919"/>
                    <a:pt x="836014" y="1680919"/>
                    <a:pt x="830281" y="1680919"/>
                  </a:cubicBezTo>
                  <a:lnTo>
                    <a:pt x="944935" y="1567610"/>
                  </a:lnTo>
                  <a:lnTo>
                    <a:pt x="945890" y="1566571"/>
                  </a:lnTo>
                  <a:lnTo>
                    <a:pt x="946846" y="1565531"/>
                  </a:lnTo>
                  <a:lnTo>
                    <a:pt x="1230613" y="1284858"/>
                  </a:lnTo>
                  <a:lnTo>
                    <a:pt x="1231568" y="1283819"/>
                  </a:lnTo>
                  <a:lnTo>
                    <a:pt x="1232524" y="1282779"/>
                  </a:lnTo>
                  <a:lnTo>
                    <a:pt x="1516290" y="1002106"/>
                  </a:lnTo>
                  <a:lnTo>
                    <a:pt x="1517245" y="1001067"/>
                  </a:lnTo>
                  <a:close/>
                  <a:moveTo>
                    <a:pt x="1692091" y="733907"/>
                  </a:moveTo>
                  <a:cubicBezTo>
                    <a:pt x="1693047" y="739105"/>
                    <a:pt x="1693047" y="745342"/>
                    <a:pt x="1694002" y="750540"/>
                  </a:cubicBezTo>
                  <a:lnTo>
                    <a:pt x="1479027" y="963643"/>
                  </a:lnTo>
                  <a:lnTo>
                    <a:pt x="1478072" y="964683"/>
                  </a:lnTo>
                  <a:lnTo>
                    <a:pt x="1477116" y="965723"/>
                  </a:lnTo>
                  <a:lnTo>
                    <a:pt x="1193350" y="1246395"/>
                  </a:lnTo>
                  <a:lnTo>
                    <a:pt x="1192394" y="1247435"/>
                  </a:lnTo>
                  <a:lnTo>
                    <a:pt x="1191439" y="1248475"/>
                  </a:lnTo>
                  <a:lnTo>
                    <a:pt x="907672" y="1529149"/>
                  </a:lnTo>
                  <a:lnTo>
                    <a:pt x="906717" y="1530188"/>
                  </a:lnTo>
                  <a:lnTo>
                    <a:pt x="905761" y="1531226"/>
                  </a:lnTo>
                  <a:lnTo>
                    <a:pt x="757667" y="1677800"/>
                  </a:lnTo>
                  <a:cubicBezTo>
                    <a:pt x="751935" y="1676762"/>
                    <a:pt x="746203" y="1676762"/>
                    <a:pt x="740469" y="1675722"/>
                  </a:cubicBezTo>
                  <a:lnTo>
                    <a:pt x="896207" y="1521871"/>
                  </a:lnTo>
                  <a:lnTo>
                    <a:pt x="897162" y="1520831"/>
                  </a:lnTo>
                  <a:lnTo>
                    <a:pt x="898118" y="1519793"/>
                  </a:lnTo>
                  <a:lnTo>
                    <a:pt x="1181885" y="1239119"/>
                  </a:lnTo>
                  <a:lnTo>
                    <a:pt x="1182839" y="1238079"/>
                  </a:lnTo>
                  <a:lnTo>
                    <a:pt x="1183796" y="1237040"/>
                  </a:lnTo>
                  <a:lnTo>
                    <a:pt x="1467562" y="956367"/>
                  </a:lnTo>
                  <a:lnTo>
                    <a:pt x="1468517" y="955327"/>
                  </a:lnTo>
                  <a:lnTo>
                    <a:pt x="1469473" y="954288"/>
                  </a:lnTo>
                  <a:close/>
                  <a:moveTo>
                    <a:pt x="1676804" y="652824"/>
                  </a:moveTo>
                  <a:cubicBezTo>
                    <a:pt x="1677760" y="658022"/>
                    <a:pt x="1679669" y="663219"/>
                    <a:pt x="1680626" y="668417"/>
                  </a:cubicBezTo>
                  <a:lnTo>
                    <a:pt x="1431255" y="915825"/>
                  </a:lnTo>
                  <a:lnTo>
                    <a:pt x="1430299" y="916865"/>
                  </a:lnTo>
                  <a:lnTo>
                    <a:pt x="1429345" y="917904"/>
                  </a:lnTo>
                  <a:lnTo>
                    <a:pt x="1145578" y="1198577"/>
                  </a:lnTo>
                  <a:lnTo>
                    <a:pt x="1144622" y="1199616"/>
                  </a:lnTo>
                  <a:lnTo>
                    <a:pt x="1143667" y="1200656"/>
                  </a:lnTo>
                  <a:lnTo>
                    <a:pt x="859900" y="1481328"/>
                  </a:lnTo>
                  <a:lnTo>
                    <a:pt x="858945" y="1482368"/>
                  </a:lnTo>
                  <a:lnTo>
                    <a:pt x="856079" y="1482368"/>
                  </a:lnTo>
                  <a:lnTo>
                    <a:pt x="673588" y="1663246"/>
                  </a:lnTo>
                  <a:cubicBezTo>
                    <a:pt x="668811" y="1662207"/>
                    <a:pt x="663079" y="1661167"/>
                    <a:pt x="658301" y="1660127"/>
                  </a:cubicBezTo>
                  <a:lnTo>
                    <a:pt x="847480" y="1473013"/>
                  </a:lnTo>
                  <a:lnTo>
                    <a:pt x="848434" y="1471973"/>
                  </a:lnTo>
                  <a:lnTo>
                    <a:pt x="849391" y="1470933"/>
                  </a:lnTo>
                  <a:lnTo>
                    <a:pt x="1133157" y="1190261"/>
                  </a:lnTo>
                  <a:lnTo>
                    <a:pt x="1134112" y="1189221"/>
                  </a:lnTo>
                  <a:lnTo>
                    <a:pt x="1135068" y="1188182"/>
                  </a:lnTo>
                  <a:lnTo>
                    <a:pt x="1418834" y="907509"/>
                  </a:lnTo>
                  <a:lnTo>
                    <a:pt x="1419790" y="906470"/>
                  </a:lnTo>
                  <a:lnTo>
                    <a:pt x="1420745" y="905430"/>
                  </a:lnTo>
                  <a:close/>
                  <a:moveTo>
                    <a:pt x="1657696" y="579017"/>
                  </a:moveTo>
                  <a:cubicBezTo>
                    <a:pt x="1659606" y="584215"/>
                    <a:pt x="1660561" y="588372"/>
                    <a:pt x="1662473" y="593571"/>
                  </a:cubicBezTo>
                  <a:lnTo>
                    <a:pt x="1384439" y="869046"/>
                  </a:lnTo>
                  <a:lnTo>
                    <a:pt x="1383483" y="870086"/>
                  </a:lnTo>
                  <a:lnTo>
                    <a:pt x="1097806" y="1152838"/>
                  </a:lnTo>
                  <a:lnTo>
                    <a:pt x="1096850" y="1153876"/>
                  </a:lnTo>
                  <a:lnTo>
                    <a:pt x="813084" y="1434549"/>
                  </a:lnTo>
                  <a:lnTo>
                    <a:pt x="812128" y="1435589"/>
                  </a:lnTo>
                  <a:lnTo>
                    <a:pt x="811173" y="1435589"/>
                  </a:lnTo>
                  <a:lnTo>
                    <a:pt x="600020" y="1644534"/>
                  </a:lnTo>
                  <a:cubicBezTo>
                    <a:pt x="595242" y="1643494"/>
                    <a:pt x="590465" y="1641415"/>
                    <a:pt x="585687" y="1640375"/>
                  </a:cubicBezTo>
                  <a:lnTo>
                    <a:pt x="801618" y="1426234"/>
                  </a:lnTo>
                  <a:lnTo>
                    <a:pt x="802574" y="1425194"/>
                  </a:lnTo>
                  <a:lnTo>
                    <a:pt x="803529" y="1424154"/>
                  </a:lnTo>
                  <a:lnTo>
                    <a:pt x="1088252" y="1142441"/>
                  </a:lnTo>
                  <a:lnTo>
                    <a:pt x="1089206" y="1141403"/>
                  </a:lnTo>
                  <a:lnTo>
                    <a:pt x="1372973" y="860729"/>
                  </a:lnTo>
                  <a:lnTo>
                    <a:pt x="1373929" y="859691"/>
                  </a:lnTo>
                  <a:close/>
                  <a:moveTo>
                    <a:pt x="1630944" y="510408"/>
                  </a:moveTo>
                  <a:cubicBezTo>
                    <a:pt x="1632855" y="514567"/>
                    <a:pt x="1634766" y="519763"/>
                    <a:pt x="1636676" y="523922"/>
                  </a:cubicBezTo>
                  <a:lnTo>
                    <a:pt x="1621389" y="539514"/>
                  </a:lnTo>
                  <a:lnTo>
                    <a:pt x="1620434" y="540554"/>
                  </a:lnTo>
                  <a:lnTo>
                    <a:pt x="1335711" y="822268"/>
                  </a:lnTo>
                  <a:lnTo>
                    <a:pt x="1334757" y="823307"/>
                  </a:lnTo>
                  <a:lnTo>
                    <a:pt x="1050989" y="1103979"/>
                  </a:lnTo>
                  <a:lnTo>
                    <a:pt x="1050034" y="1105019"/>
                  </a:lnTo>
                  <a:lnTo>
                    <a:pt x="765312" y="1386731"/>
                  </a:lnTo>
                  <a:lnTo>
                    <a:pt x="764357" y="1387771"/>
                  </a:lnTo>
                  <a:lnTo>
                    <a:pt x="762446" y="1388810"/>
                  </a:lnTo>
                  <a:lnTo>
                    <a:pt x="529317" y="1619585"/>
                  </a:lnTo>
                  <a:cubicBezTo>
                    <a:pt x="524541" y="1618546"/>
                    <a:pt x="520718" y="1616466"/>
                    <a:pt x="515940" y="1614387"/>
                  </a:cubicBezTo>
                  <a:lnTo>
                    <a:pt x="753847" y="1379455"/>
                  </a:lnTo>
                  <a:lnTo>
                    <a:pt x="754802" y="1378415"/>
                  </a:lnTo>
                  <a:lnTo>
                    <a:pt x="755758" y="1377375"/>
                  </a:lnTo>
                  <a:lnTo>
                    <a:pt x="1039524" y="1096702"/>
                  </a:lnTo>
                  <a:lnTo>
                    <a:pt x="1040479" y="1095662"/>
                  </a:lnTo>
                  <a:lnTo>
                    <a:pt x="1326156" y="812912"/>
                  </a:lnTo>
                  <a:lnTo>
                    <a:pt x="1327113" y="811872"/>
                  </a:lnTo>
                  <a:lnTo>
                    <a:pt x="1611835" y="530159"/>
                  </a:lnTo>
                  <a:lnTo>
                    <a:pt x="1612790" y="529119"/>
                  </a:lnTo>
                  <a:close/>
                  <a:moveTo>
                    <a:pt x="1600368" y="446996"/>
                  </a:moveTo>
                  <a:cubicBezTo>
                    <a:pt x="1603233" y="451155"/>
                    <a:pt x="1605145" y="455313"/>
                    <a:pt x="1607056" y="459470"/>
                  </a:cubicBezTo>
                  <a:lnTo>
                    <a:pt x="1574570" y="491696"/>
                  </a:lnTo>
                  <a:lnTo>
                    <a:pt x="1573616" y="492736"/>
                  </a:lnTo>
                  <a:lnTo>
                    <a:pt x="1572660" y="493775"/>
                  </a:lnTo>
                  <a:lnTo>
                    <a:pt x="1288893" y="774447"/>
                  </a:lnTo>
                  <a:lnTo>
                    <a:pt x="1287938" y="775487"/>
                  </a:lnTo>
                  <a:lnTo>
                    <a:pt x="1003215" y="1057199"/>
                  </a:lnTo>
                  <a:lnTo>
                    <a:pt x="1002261" y="1058239"/>
                  </a:lnTo>
                  <a:lnTo>
                    <a:pt x="717538" y="1339951"/>
                  </a:lnTo>
                  <a:lnTo>
                    <a:pt x="716583" y="1340991"/>
                  </a:lnTo>
                  <a:lnTo>
                    <a:pt x="715627" y="1342030"/>
                  </a:lnTo>
                  <a:lnTo>
                    <a:pt x="464346" y="1590477"/>
                  </a:lnTo>
                  <a:cubicBezTo>
                    <a:pt x="460525" y="1588399"/>
                    <a:pt x="455747" y="1586320"/>
                    <a:pt x="451924" y="1584240"/>
                  </a:cubicBezTo>
                  <a:lnTo>
                    <a:pt x="706073" y="1332675"/>
                  </a:lnTo>
                  <a:lnTo>
                    <a:pt x="707028" y="1331635"/>
                  </a:lnTo>
                  <a:lnTo>
                    <a:pt x="707984" y="1330595"/>
                  </a:lnTo>
                  <a:lnTo>
                    <a:pt x="991750" y="1049923"/>
                  </a:lnTo>
                  <a:lnTo>
                    <a:pt x="992706" y="1048884"/>
                  </a:lnTo>
                  <a:lnTo>
                    <a:pt x="1277428" y="767171"/>
                  </a:lnTo>
                  <a:lnTo>
                    <a:pt x="1278383" y="766132"/>
                  </a:lnTo>
                  <a:lnTo>
                    <a:pt x="1279339" y="765092"/>
                  </a:lnTo>
                  <a:lnTo>
                    <a:pt x="1563106" y="484420"/>
                  </a:lnTo>
                  <a:lnTo>
                    <a:pt x="1564060" y="483380"/>
                  </a:lnTo>
                  <a:lnTo>
                    <a:pt x="1565016" y="482340"/>
                  </a:lnTo>
                  <a:close/>
                  <a:moveTo>
                    <a:pt x="1565019" y="388784"/>
                  </a:moveTo>
                  <a:cubicBezTo>
                    <a:pt x="1567885" y="392943"/>
                    <a:pt x="1569795" y="396062"/>
                    <a:pt x="1572662" y="400219"/>
                  </a:cubicBezTo>
                  <a:lnTo>
                    <a:pt x="1526801" y="444919"/>
                  </a:lnTo>
                  <a:lnTo>
                    <a:pt x="1525845" y="445959"/>
                  </a:lnTo>
                  <a:lnTo>
                    <a:pt x="1241124" y="727671"/>
                  </a:lnTo>
                  <a:lnTo>
                    <a:pt x="1240167" y="728710"/>
                  </a:lnTo>
                  <a:lnTo>
                    <a:pt x="955445" y="1010423"/>
                  </a:lnTo>
                  <a:lnTo>
                    <a:pt x="954490" y="1011462"/>
                  </a:lnTo>
                  <a:lnTo>
                    <a:pt x="669768" y="1293174"/>
                  </a:lnTo>
                  <a:lnTo>
                    <a:pt x="668812" y="1294214"/>
                  </a:lnTo>
                  <a:lnTo>
                    <a:pt x="667857" y="1295254"/>
                  </a:lnTo>
                  <a:lnTo>
                    <a:pt x="403198" y="1557215"/>
                  </a:lnTo>
                  <a:cubicBezTo>
                    <a:pt x="399376" y="1555135"/>
                    <a:pt x="395555" y="1552018"/>
                    <a:pt x="391733" y="1549938"/>
                  </a:cubicBezTo>
                  <a:lnTo>
                    <a:pt x="658302" y="1285898"/>
                  </a:lnTo>
                  <a:lnTo>
                    <a:pt x="659258" y="1284858"/>
                  </a:lnTo>
                  <a:lnTo>
                    <a:pt x="660213" y="1283819"/>
                  </a:lnTo>
                  <a:lnTo>
                    <a:pt x="943980" y="1003146"/>
                  </a:lnTo>
                  <a:lnTo>
                    <a:pt x="944935" y="1002107"/>
                  </a:lnTo>
                  <a:lnTo>
                    <a:pt x="1229658" y="720394"/>
                  </a:lnTo>
                  <a:lnTo>
                    <a:pt x="1230612" y="719355"/>
                  </a:lnTo>
                  <a:lnTo>
                    <a:pt x="1515335" y="437643"/>
                  </a:lnTo>
                  <a:lnTo>
                    <a:pt x="1516291" y="436603"/>
                  </a:lnTo>
                  <a:close/>
                  <a:moveTo>
                    <a:pt x="1524891" y="332649"/>
                  </a:moveTo>
                  <a:cubicBezTo>
                    <a:pt x="1527757" y="335768"/>
                    <a:pt x="1530624" y="339927"/>
                    <a:pt x="1533489" y="343044"/>
                  </a:cubicBezTo>
                  <a:lnTo>
                    <a:pt x="1479030" y="397100"/>
                  </a:lnTo>
                  <a:lnTo>
                    <a:pt x="1478074" y="398139"/>
                  </a:lnTo>
                  <a:lnTo>
                    <a:pt x="1477119" y="399179"/>
                  </a:lnTo>
                  <a:lnTo>
                    <a:pt x="1193352" y="679851"/>
                  </a:lnTo>
                  <a:lnTo>
                    <a:pt x="1192395" y="680891"/>
                  </a:lnTo>
                  <a:lnTo>
                    <a:pt x="1191441" y="681931"/>
                  </a:lnTo>
                  <a:lnTo>
                    <a:pt x="907674" y="962603"/>
                  </a:lnTo>
                  <a:lnTo>
                    <a:pt x="906718" y="963643"/>
                  </a:lnTo>
                  <a:lnTo>
                    <a:pt x="905763" y="964683"/>
                  </a:lnTo>
                  <a:lnTo>
                    <a:pt x="621996" y="1245356"/>
                  </a:lnTo>
                  <a:lnTo>
                    <a:pt x="621041" y="1246394"/>
                  </a:lnTo>
                  <a:lnTo>
                    <a:pt x="619130" y="1247434"/>
                  </a:lnTo>
                  <a:lnTo>
                    <a:pt x="344917" y="1518751"/>
                  </a:lnTo>
                  <a:cubicBezTo>
                    <a:pt x="342050" y="1515633"/>
                    <a:pt x="338229" y="1513554"/>
                    <a:pt x="334407" y="1510435"/>
                  </a:cubicBezTo>
                  <a:lnTo>
                    <a:pt x="609575" y="1238079"/>
                  </a:lnTo>
                  <a:lnTo>
                    <a:pt x="610531" y="1237039"/>
                  </a:lnTo>
                  <a:lnTo>
                    <a:pt x="611486" y="1235999"/>
                  </a:lnTo>
                  <a:lnTo>
                    <a:pt x="895253" y="955327"/>
                  </a:lnTo>
                  <a:lnTo>
                    <a:pt x="896208" y="954287"/>
                  </a:lnTo>
                  <a:lnTo>
                    <a:pt x="897164" y="953248"/>
                  </a:lnTo>
                  <a:lnTo>
                    <a:pt x="1180931" y="672575"/>
                  </a:lnTo>
                  <a:lnTo>
                    <a:pt x="1181887" y="671535"/>
                  </a:lnTo>
                  <a:lnTo>
                    <a:pt x="1182841" y="670496"/>
                  </a:lnTo>
                  <a:lnTo>
                    <a:pt x="1466609" y="389824"/>
                  </a:lnTo>
                  <a:lnTo>
                    <a:pt x="1467564" y="388784"/>
                  </a:lnTo>
                  <a:lnTo>
                    <a:pt x="1468520" y="387744"/>
                  </a:lnTo>
                  <a:close/>
                  <a:moveTo>
                    <a:pt x="1482851" y="280672"/>
                  </a:moveTo>
                  <a:cubicBezTo>
                    <a:pt x="1485717" y="283791"/>
                    <a:pt x="1488584" y="287950"/>
                    <a:pt x="1491451" y="291067"/>
                  </a:cubicBezTo>
                  <a:lnTo>
                    <a:pt x="1431256" y="350321"/>
                  </a:lnTo>
                  <a:lnTo>
                    <a:pt x="1430302" y="351361"/>
                  </a:lnTo>
                  <a:lnTo>
                    <a:pt x="1429346" y="352399"/>
                  </a:lnTo>
                  <a:lnTo>
                    <a:pt x="1145579" y="633073"/>
                  </a:lnTo>
                  <a:lnTo>
                    <a:pt x="1144623" y="634112"/>
                  </a:lnTo>
                  <a:lnTo>
                    <a:pt x="1143668" y="635152"/>
                  </a:lnTo>
                  <a:lnTo>
                    <a:pt x="859901" y="915824"/>
                  </a:lnTo>
                  <a:lnTo>
                    <a:pt x="858946" y="916864"/>
                  </a:lnTo>
                  <a:lnTo>
                    <a:pt x="857990" y="917904"/>
                  </a:lnTo>
                  <a:lnTo>
                    <a:pt x="574223" y="1198576"/>
                  </a:lnTo>
                  <a:lnTo>
                    <a:pt x="573267" y="1199616"/>
                  </a:lnTo>
                  <a:lnTo>
                    <a:pt x="294278" y="1476129"/>
                  </a:lnTo>
                  <a:cubicBezTo>
                    <a:pt x="290456" y="1474051"/>
                    <a:pt x="287590" y="1470932"/>
                    <a:pt x="283768" y="1467813"/>
                  </a:cubicBezTo>
                  <a:lnTo>
                    <a:pt x="563713" y="1191300"/>
                  </a:lnTo>
                  <a:lnTo>
                    <a:pt x="564668" y="1190260"/>
                  </a:lnTo>
                  <a:lnTo>
                    <a:pt x="565624" y="1189220"/>
                  </a:lnTo>
                  <a:lnTo>
                    <a:pt x="849391" y="908547"/>
                  </a:lnTo>
                  <a:lnTo>
                    <a:pt x="850347" y="907509"/>
                  </a:lnTo>
                  <a:lnTo>
                    <a:pt x="851303" y="906469"/>
                  </a:lnTo>
                  <a:lnTo>
                    <a:pt x="1135069" y="625796"/>
                  </a:lnTo>
                  <a:lnTo>
                    <a:pt x="1136024" y="624757"/>
                  </a:lnTo>
                  <a:lnTo>
                    <a:pt x="1136980" y="623717"/>
                  </a:lnTo>
                  <a:lnTo>
                    <a:pt x="1420747" y="343043"/>
                  </a:lnTo>
                  <a:lnTo>
                    <a:pt x="1421702" y="342004"/>
                  </a:lnTo>
                  <a:lnTo>
                    <a:pt x="1422659" y="340965"/>
                  </a:lnTo>
                  <a:close/>
                  <a:moveTo>
                    <a:pt x="1435078" y="232855"/>
                  </a:moveTo>
                  <a:cubicBezTo>
                    <a:pt x="1437945" y="235974"/>
                    <a:pt x="1441767" y="239093"/>
                    <a:pt x="1444633" y="242210"/>
                  </a:cubicBezTo>
                  <a:lnTo>
                    <a:pt x="1383484" y="303544"/>
                  </a:lnTo>
                  <a:lnTo>
                    <a:pt x="1382529" y="304582"/>
                  </a:lnTo>
                  <a:lnTo>
                    <a:pt x="1097807" y="586295"/>
                  </a:lnTo>
                  <a:lnTo>
                    <a:pt x="1096851" y="587334"/>
                  </a:lnTo>
                  <a:lnTo>
                    <a:pt x="812129" y="869047"/>
                  </a:lnTo>
                  <a:lnTo>
                    <a:pt x="811174" y="870087"/>
                  </a:lnTo>
                  <a:lnTo>
                    <a:pt x="525495" y="1152838"/>
                  </a:lnTo>
                  <a:lnTo>
                    <a:pt x="524540" y="1152838"/>
                  </a:lnTo>
                  <a:lnTo>
                    <a:pt x="243639" y="1430391"/>
                  </a:lnTo>
                  <a:cubicBezTo>
                    <a:pt x="239818" y="1427274"/>
                    <a:pt x="236951" y="1424155"/>
                    <a:pt x="234085" y="1421036"/>
                  </a:cubicBezTo>
                  <a:lnTo>
                    <a:pt x="515941" y="1142443"/>
                  </a:lnTo>
                  <a:lnTo>
                    <a:pt x="516896" y="1141403"/>
                  </a:lnTo>
                  <a:lnTo>
                    <a:pt x="800664" y="860731"/>
                  </a:lnTo>
                  <a:lnTo>
                    <a:pt x="801619" y="859692"/>
                  </a:lnTo>
                  <a:lnTo>
                    <a:pt x="1086341" y="577978"/>
                  </a:lnTo>
                  <a:lnTo>
                    <a:pt x="1087297" y="576938"/>
                  </a:lnTo>
                  <a:lnTo>
                    <a:pt x="1372019" y="295226"/>
                  </a:lnTo>
                  <a:lnTo>
                    <a:pt x="1372975" y="294187"/>
                  </a:lnTo>
                  <a:close/>
                  <a:moveTo>
                    <a:pt x="1385395" y="189194"/>
                  </a:moveTo>
                  <a:cubicBezTo>
                    <a:pt x="1389217" y="191273"/>
                    <a:pt x="1392083" y="194392"/>
                    <a:pt x="1395905" y="197510"/>
                  </a:cubicBezTo>
                  <a:lnTo>
                    <a:pt x="1335712" y="256764"/>
                  </a:lnTo>
                  <a:lnTo>
                    <a:pt x="1334756" y="257803"/>
                  </a:lnTo>
                  <a:lnTo>
                    <a:pt x="1050034" y="539515"/>
                  </a:lnTo>
                  <a:lnTo>
                    <a:pt x="1049077" y="540555"/>
                  </a:lnTo>
                  <a:lnTo>
                    <a:pt x="764356" y="822267"/>
                  </a:lnTo>
                  <a:lnTo>
                    <a:pt x="763400" y="823307"/>
                  </a:lnTo>
                  <a:lnTo>
                    <a:pt x="479634" y="1103979"/>
                  </a:lnTo>
                  <a:lnTo>
                    <a:pt x="478678" y="1106058"/>
                  </a:lnTo>
                  <a:lnTo>
                    <a:pt x="199689" y="1382573"/>
                  </a:lnTo>
                  <a:cubicBezTo>
                    <a:pt x="196822" y="1379454"/>
                    <a:pt x="193955" y="1375295"/>
                    <a:pt x="191089" y="1372178"/>
                  </a:cubicBezTo>
                  <a:lnTo>
                    <a:pt x="468168" y="1097742"/>
                  </a:lnTo>
                  <a:lnTo>
                    <a:pt x="469124" y="1096703"/>
                  </a:lnTo>
                  <a:lnTo>
                    <a:pt x="754801" y="813951"/>
                  </a:lnTo>
                  <a:lnTo>
                    <a:pt x="755757" y="812912"/>
                  </a:lnTo>
                  <a:lnTo>
                    <a:pt x="1040480" y="531199"/>
                  </a:lnTo>
                  <a:lnTo>
                    <a:pt x="1041434" y="530160"/>
                  </a:lnTo>
                  <a:lnTo>
                    <a:pt x="1326157" y="248448"/>
                  </a:lnTo>
                  <a:lnTo>
                    <a:pt x="1327113" y="247408"/>
                  </a:lnTo>
                  <a:close/>
                  <a:moveTo>
                    <a:pt x="1330935" y="147613"/>
                  </a:moveTo>
                  <a:cubicBezTo>
                    <a:pt x="1334757" y="150732"/>
                    <a:pt x="1338579" y="152811"/>
                    <a:pt x="1342400" y="155929"/>
                  </a:cubicBezTo>
                  <a:lnTo>
                    <a:pt x="1288896" y="208945"/>
                  </a:lnTo>
                  <a:lnTo>
                    <a:pt x="1287939" y="209984"/>
                  </a:lnTo>
                  <a:lnTo>
                    <a:pt x="1286985" y="211024"/>
                  </a:lnTo>
                  <a:lnTo>
                    <a:pt x="1003217" y="491698"/>
                  </a:lnTo>
                  <a:lnTo>
                    <a:pt x="1002262" y="492736"/>
                  </a:lnTo>
                  <a:lnTo>
                    <a:pt x="1001306" y="493776"/>
                  </a:lnTo>
                  <a:lnTo>
                    <a:pt x="717540" y="774449"/>
                  </a:lnTo>
                  <a:lnTo>
                    <a:pt x="716585" y="775488"/>
                  </a:lnTo>
                  <a:lnTo>
                    <a:pt x="431862" y="1057201"/>
                  </a:lnTo>
                  <a:lnTo>
                    <a:pt x="430906" y="1058241"/>
                  </a:lnTo>
                  <a:lnTo>
                    <a:pt x="157649" y="1328518"/>
                  </a:lnTo>
                  <a:cubicBezTo>
                    <a:pt x="155739" y="1324359"/>
                    <a:pt x="152872" y="1321241"/>
                    <a:pt x="150006" y="1317083"/>
                  </a:cubicBezTo>
                  <a:lnTo>
                    <a:pt x="420396" y="1048884"/>
                  </a:lnTo>
                  <a:lnTo>
                    <a:pt x="421352" y="1047846"/>
                  </a:lnTo>
                  <a:lnTo>
                    <a:pt x="706075" y="766132"/>
                  </a:lnTo>
                  <a:lnTo>
                    <a:pt x="707030" y="765092"/>
                  </a:lnTo>
                  <a:lnTo>
                    <a:pt x="707986" y="764053"/>
                  </a:lnTo>
                  <a:lnTo>
                    <a:pt x="991752" y="483380"/>
                  </a:lnTo>
                  <a:lnTo>
                    <a:pt x="992707" y="482341"/>
                  </a:lnTo>
                  <a:lnTo>
                    <a:pt x="993663" y="481302"/>
                  </a:lnTo>
                  <a:lnTo>
                    <a:pt x="1277430" y="200629"/>
                  </a:lnTo>
                  <a:lnTo>
                    <a:pt x="1278385" y="199589"/>
                  </a:lnTo>
                  <a:lnTo>
                    <a:pt x="1279341" y="198550"/>
                  </a:lnTo>
                  <a:close/>
                  <a:moveTo>
                    <a:pt x="1271699" y="112269"/>
                  </a:moveTo>
                  <a:cubicBezTo>
                    <a:pt x="1276475" y="115388"/>
                    <a:pt x="1280296" y="117467"/>
                    <a:pt x="1284119" y="119547"/>
                  </a:cubicBezTo>
                  <a:lnTo>
                    <a:pt x="1241124" y="162167"/>
                  </a:lnTo>
                  <a:lnTo>
                    <a:pt x="1240167" y="163206"/>
                  </a:lnTo>
                  <a:lnTo>
                    <a:pt x="955446" y="444919"/>
                  </a:lnTo>
                  <a:lnTo>
                    <a:pt x="954490" y="445957"/>
                  </a:lnTo>
                  <a:lnTo>
                    <a:pt x="669769" y="727671"/>
                  </a:lnTo>
                  <a:lnTo>
                    <a:pt x="668813" y="728710"/>
                  </a:lnTo>
                  <a:lnTo>
                    <a:pt x="384090" y="1010423"/>
                  </a:lnTo>
                  <a:lnTo>
                    <a:pt x="382179" y="1011462"/>
                  </a:lnTo>
                  <a:lnTo>
                    <a:pt x="118477" y="1272384"/>
                  </a:lnTo>
                  <a:cubicBezTo>
                    <a:pt x="116566" y="1268225"/>
                    <a:pt x="113700" y="1264068"/>
                    <a:pt x="111789" y="1259909"/>
                  </a:cubicBezTo>
                  <a:lnTo>
                    <a:pt x="371669" y="1003145"/>
                  </a:lnTo>
                  <a:lnTo>
                    <a:pt x="372625" y="1002107"/>
                  </a:lnTo>
                  <a:lnTo>
                    <a:pt x="657348" y="720393"/>
                  </a:lnTo>
                  <a:lnTo>
                    <a:pt x="658303" y="719355"/>
                  </a:lnTo>
                  <a:lnTo>
                    <a:pt x="943025" y="437641"/>
                  </a:lnTo>
                  <a:lnTo>
                    <a:pt x="943980" y="436602"/>
                  </a:lnTo>
                  <a:lnTo>
                    <a:pt x="1228703" y="154890"/>
                  </a:lnTo>
                  <a:lnTo>
                    <a:pt x="1229659" y="153850"/>
                  </a:lnTo>
                  <a:close/>
                  <a:moveTo>
                    <a:pt x="443327" y="101873"/>
                  </a:moveTo>
                  <a:lnTo>
                    <a:pt x="240773" y="302502"/>
                  </a:lnTo>
                  <a:lnTo>
                    <a:pt x="239818" y="302502"/>
                  </a:lnTo>
                  <a:lnTo>
                    <a:pt x="103189" y="437641"/>
                  </a:lnTo>
                  <a:cubicBezTo>
                    <a:pt x="111788" y="421009"/>
                    <a:pt x="121343" y="406455"/>
                    <a:pt x="130897" y="390863"/>
                  </a:cubicBezTo>
                  <a:lnTo>
                    <a:pt x="229308" y="294186"/>
                  </a:lnTo>
                  <a:lnTo>
                    <a:pt x="230263" y="293146"/>
                  </a:lnTo>
                  <a:lnTo>
                    <a:pt x="396511" y="128901"/>
                  </a:lnTo>
                  <a:cubicBezTo>
                    <a:pt x="411797" y="119546"/>
                    <a:pt x="427085" y="110189"/>
                    <a:pt x="443327" y="101873"/>
                  </a:cubicBezTo>
                  <a:close/>
                  <a:moveTo>
                    <a:pt x="1208636" y="79003"/>
                  </a:moveTo>
                  <a:cubicBezTo>
                    <a:pt x="1213414" y="81082"/>
                    <a:pt x="1218191" y="83162"/>
                    <a:pt x="1222013" y="85241"/>
                  </a:cubicBezTo>
                  <a:lnTo>
                    <a:pt x="1193350" y="114347"/>
                  </a:lnTo>
                  <a:lnTo>
                    <a:pt x="1192394" y="115387"/>
                  </a:lnTo>
                  <a:lnTo>
                    <a:pt x="1191439" y="116427"/>
                  </a:lnTo>
                  <a:lnTo>
                    <a:pt x="907673" y="397099"/>
                  </a:lnTo>
                  <a:lnTo>
                    <a:pt x="906717" y="398139"/>
                  </a:lnTo>
                  <a:lnTo>
                    <a:pt x="905762" y="399178"/>
                  </a:lnTo>
                  <a:lnTo>
                    <a:pt x="621995" y="679851"/>
                  </a:lnTo>
                  <a:lnTo>
                    <a:pt x="621039" y="680890"/>
                  </a:lnTo>
                  <a:lnTo>
                    <a:pt x="620083" y="681930"/>
                  </a:lnTo>
                  <a:lnTo>
                    <a:pt x="336318" y="962603"/>
                  </a:lnTo>
                  <a:lnTo>
                    <a:pt x="335362" y="963642"/>
                  </a:lnTo>
                  <a:lnTo>
                    <a:pt x="333451" y="963642"/>
                  </a:lnTo>
                  <a:lnTo>
                    <a:pt x="85036" y="1208971"/>
                  </a:lnTo>
                  <a:cubicBezTo>
                    <a:pt x="83125" y="1204813"/>
                    <a:pt x="81214" y="1200654"/>
                    <a:pt x="79302" y="1196497"/>
                  </a:cubicBezTo>
                  <a:lnTo>
                    <a:pt x="323896" y="954287"/>
                  </a:lnTo>
                  <a:lnTo>
                    <a:pt x="324852" y="953247"/>
                  </a:lnTo>
                  <a:lnTo>
                    <a:pt x="325808" y="952207"/>
                  </a:lnTo>
                  <a:lnTo>
                    <a:pt x="609573" y="671535"/>
                  </a:lnTo>
                  <a:lnTo>
                    <a:pt x="610529" y="670495"/>
                  </a:lnTo>
                  <a:lnTo>
                    <a:pt x="611485" y="669455"/>
                  </a:lnTo>
                  <a:lnTo>
                    <a:pt x="895252" y="388783"/>
                  </a:lnTo>
                  <a:lnTo>
                    <a:pt x="896207" y="387743"/>
                  </a:lnTo>
                  <a:lnTo>
                    <a:pt x="897163" y="386704"/>
                  </a:lnTo>
                  <a:lnTo>
                    <a:pt x="1180930" y="106031"/>
                  </a:lnTo>
                  <a:lnTo>
                    <a:pt x="1181884" y="104992"/>
                  </a:lnTo>
                  <a:lnTo>
                    <a:pt x="1182840" y="103952"/>
                  </a:lnTo>
                  <a:close/>
                  <a:moveTo>
                    <a:pt x="1142712" y="51976"/>
                  </a:moveTo>
                  <a:cubicBezTo>
                    <a:pt x="1147489" y="53016"/>
                    <a:pt x="1151311" y="55095"/>
                    <a:pt x="1156087" y="57174"/>
                  </a:cubicBezTo>
                  <a:lnTo>
                    <a:pt x="1145577" y="67569"/>
                  </a:lnTo>
                  <a:lnTo>
                    <a:pt x="1144622" y="68609"/>
                  </a:lnTo>
                  <a:lnTo>
                    <a:pt x="1143668" y="69649"/>
                  </a:lnTo>
                  <a:lnTo>
                    <a:pt x="859901" y="350321"/>
                  </a:lnTo>
                  <a:lnTo>
                    <a:pt x="858945" y="351361"/>
                  </a:lnTo>
                  <a:lnTo>
                    <a:pt x="857989" y="352400"/>
                  </a:lnTo>
                  <a:lnTo>
                    <a:pt x="574224" y="633073"/>
                  </a:lnTo>
                  <a:lnTo>
                    <a:pt x="573267" y="634112"/>
                  </a:lnTo>
                  <a:lnTo>
                    <a:pt x="572313" y="635152"/>
                  </a:lnTo>
                  <a:lnTo>
                    <a:pt x="288545" y="915825"/>
                  </a:lnTo>
                  <a:lnTo>
                    <a:pt x="287590" y="916864"/>
                  </a:lnTo>
                  <a:lnTo>
                    <a:pt x="287590" y="917904"/>
                  </a:lnTo>
                  <a:lnTo>
                    <a:pt x="58284" y="1144521"/>
                  </a:lnTo>
                  <a:cubicBezTo>
                    <a:pt x="56373" y="1140363"/>
                    <a:pt x="54462" y="1135165"/>
                    <a:pt x="52550" y="1131008"/>
                  </a:cubicBezTo>
                  <a:lnTo>
                    <a:pt x="278035" y="908549"/>
                  </a:lnTo>
                  <a:lnTo>
                    <a:pt x="278991" y="907509"/>
                  </a:lnTo>
                  <a:lnTo>
                    <a:pt x="279947" y="906469"/>
                  </a:lnTo>
                  <a:lnTo>
                    <a:pt x="563712" y="625796"/>
                  </a:lnTo>
                  <a:lnTo>
                    <a:pt x="564669" y="624757"/>
                  </a:lnTo>
                  <a:lnTo>
                    <a:pt x="565624" y="623717"/>
                  </a:lnTo>
                  <a:lnTo>
                    <a:pt x="849391" y="343045"/>
                  </a:lnTo>
                  <a:lnTo>
                    <a:pt x="850346" y="342005"/>
                  </a:lnTo>
                  <a:lnTo>
                    <a:pt x="851302" y="340965"/>
                  </a:lnTo>
                  <a:lnTo>
                    <a:pt x="1135067" y="60292"/>
                  </a:lnTo>
                  <a:lnTo>
                    <a:pt x="1136023" y="59254"/>
                  </a:lnTo>
                  <a:lnTo>
                    <a:pt x="1136979" y="58214"/>
                  </a:lnTo>
                  <a:close/>
                  <a:moveTo>
                    <a:pt x="605754" y="35343"/>
                  </a:moveTo>
                  <a:lnTo>
                    <a:pt x="574225" y="66529"/>
                  </a:lnTo>
                  <a:lnTo>
                    <a:pt x="573270" y="67568"/>
                  </a:lnTo>
                  <a:lnTo>
                    <a:pt x="572314" y="68608"/>
                  </a:lnTo>
                  <a:lnTo>
                    <a:pt x="288546" y="349281"/>
                  </a:lnTo>
                  <a:lnTo>
                    <a:pt x="287591" y="350321"/>
                  </a:lnTo>
                  <a:lnTo>
                    <a:pt x="287591" y="352400"/>
                  </a:lnTo>
                  <a:lnTo>
                    <a:pt x="36309" y="600849"/>
                  </a:lnTo>
                  <a:cubicBezTo>
                    <a:pt x="39175" y="591492"/>
                    <a:pt x="42042" y="582136"/>
                    <a:pt x="44907" y="572780"/>
                  </a:cubicBezTo>
                  <a:lnTo>
                    <a:pt x="277081" y="343044"/>
                  </a:lnTo>
                  <a:lnTo>
                    <a:pt x="278036" y="342005"/>
                  </a:lnTo>
                  <a:lnTo>
                    <a:pt x="278992" y="340965"/>
                  </a:lnTo>
                  <a:lnTo>
                    <a:pt x="562760" y="60292"/>
                  </a:lnTo>
                  <a:lnTo>
                    <a:pt x="563715" y="59252"/>
                  </a:lnTo>
                  <a:lnTo>
                    <a:pt x="564671" y="58213"/>
                  </a:lnTo>
                  <a:lnTo>
                    <a:pt x="578046" y="44698"/>
                  </a:lnTo>
                  <a:cubicBezTo>
                    <a:pt x="586645" y="41581"/>
                    <a:pt x="596200" y="38462"/>
                    <a:pt x="605754" y="35343"/>
                  </a:cubicBezTo>
                  <a:close/>
                  <a:moveTo>
                    <a:pt x="1069143" y="29106"/>
                  </a:moveTo>
                  <a:cubicBezTo>
                    <a:pt x="1074875" y="30146"/>
                    <a:pt x="1079651" y="32225"/>
                    <a:pt x="1084429" y="33265"/>
                  </a:cubicBezTo>
                  <a:lnTo>
                    <a:pt x="812128" y="302502"/>
                  </a:lnTo>
                  <a:lnTo>
                    <a:pt x="811172" y="303542"/>
                  </a:lnTo>
                  <a:lnTo>
                    <a:pt x="526451" y="585254"/>
                  </a:lnTo>
                  <a:lnTo>
                    <a:pt x="525495" y="586293"/>
                  </a:lnTo>
                  <a:lnTo>
                    <a:pt x="240772" y="868006"/>
                  </a:lnTo>
                  <a:lnTo>
                    <a:pt x="237907" y="869045"/>
                  </a:lnTo>
                  <a:lnTo>
                    <a:pt x="31531" y="1073833"/>
                  </a:lnTo>
                  <a:cubicBezTo>
                    <a:pt x="30575" y="1068635"/>
                    <a:pt x="28664" y="1064478"/>
                    <a:pt x="27708" y="1059279"/>
                  </a:cubicBezTo>
                  <a:lnTo>
                    <a:pt x="228353" y="860729"/>
                  </a:lnTo>
                  <a:lnTo>
                    <a:pt x="229307" y="859690"/>
                  </a:lnTo>
                  <a:lnTo>
                    <a:pt x="514029" y="577977"/>
                  </a:lnTo>
                  <a:lnTo>
                    <a:pt x="514985" y="576938"/>
                  </a:lnTo>
                  <a:lnTo>
                    <a:pt x="799706" y="295226"/>
                  </a:lnTo>
                  <a:lnTo>
                    <a:pt x="800662" y="294186"/>
                  </a:lnTo>
                  <a:close/>
                  <a:moveTo>
                    <a:pt x="991752" y="12475"/>
                  </a:moveTo>
                  <a:cubicBezTo>
                    <a:pt x="997484" y="13515"/>
                    <a:pt x="1002262" y="14554"/>
                    <a:pt x="1007994" y="15594"/>
                  </a:cubicBezTo>
                  <a:lnTo>
                    <a:pt x="763401" y="256765"/>
                  </a:lnTo>
                  <a:lnTo>
                    <a:pt x="762444" y="257804"/>
                  </a:lnTo>
                  <a:lnTo>
                    <a:pt x="477723" y="539517"/>
                  </a:lnTo>
                  <a:lnTo>
                    <a:pt x="476767" y="540556"/>
                  </a:lnTo>
                  <a:lnTo>
                    <a:pt x="192046" y="822269"/>
                  </a:lnTo>
                  <a:lnTo>
                    <a:pt x="191091" y="823309"/>
                  </a:lnTo>
                  <a:lnTo>
                    <a:pt x="14333" y="997949"/>
                  </a:lnTo>
                  <a:cubicBezTo>
                    <a:pt x="13378" y="992752"/>
                    <a:pt x="12422" y="987554"/>
                    <a:pt x="11466" y="982357"/>
                  </a:cubicBezTo>
                  <a:lnTo>
                    <a:pt x="182492" y="812913"/>
                  </a:lnTo>
                  <a:lnTo>
                    <a:pt x="183446" y="811874"/>
                  </a:lnTo>
                  <a:lnTo>
                    <a:pt x="468169" y="530161"/>
                  </a:lnTo>
                  <a:lnTo>
                    <a:pt x="469124" y="529121"/>
                  </a:lnTo>
                  <a:lnTo>
                    <a:pt x="753847" y="247409"/>
                  </a:lnTo>
                  <a:lnTo>
                    <a:pt x="754801" y="246369"/>
                  </a:lnTo>
                  <a:close/>
                  <a:moveTo>
                    <a:pt x="728052" y="9356"/>
                  </a:moveTo>
                  <a:lnTo>
                    <a:pt x="621997" y="114348"/>
                  </a:lnTo>
                  <a:lnTo>
                    <a:pt x="621042" y="115388"/>
                  </a:lnTo>
                  <a:lnTo>
                    <a:pt x="620086" y="116428"/>
                  </a:lnTo>
                  <a:lnTo>
                    <a:pt x="336319" y="397101"/>
                  </a:lnTo>
                  <a:lnTo>
                    <a:pt x="335363" y="398140"/>
                  </a:lnTo>
                  <a:lnTo>
                    <a:pt x="334407" y="399180"/>
                  </a:lnTo>
                  <a:lnTo>
                    <a:pt x="50641" y="679853"/>
                  </a:lnTo>
                  <a:lnTo>
                    <a:pt x="49686" y="680892"/>
                  </a:lnTo>
                  <a:lnTo>
                    <a:pt x="46819" y="681932"/>
                  </a:lnTo>
                  <a:lnTo>
                    <a:pt x="7646" y="721434"/>
                  </a:lnTo>
                  <a:cubicBezTo>
                    <a:pt x="8601" y="713118"/>
                    <a:pt x="10512" y="705842"/>
                    <a:pt x="11468" y="698565"/>
                  </a:cubicBezTo>
                  <a:lnTo>
                    <a:pt x="38220" y="672577"/>
                  </a:lnTo>
                  <a:lnTo>
                    <a:pt x="39176" y="671537"/>
                  </a:lnTo>
                  <a:lnTo>
                    <a:pt x="40131" y="670497"/>
                  </a:lnTo>
                  <a:lnTo>
                    <a:pt x="323899" y="389824"/>
                  </a:lnTo>
                  <a:lnTo>
                    <a:pt x="324853" y="388785"/>
                  </a:lnTo>
                  <a:lnTo>
                    <a:pt x="325809" y="387745"/>
                  </a:lnTo>
                  <a:lnTo>
                    <a:pt x="609576" y="107072"/>
                  </a:lnTo>
                  <a:lnTo>
                    <a:pt x="610532" y="106032"/>
                  </a:lnTo>
                  <a:lnTo>
                    <a:pt x="611487" y="104993"/>
                  </a:lnTo>
                  <a:lnTo>
                    <a:pt x="705121" y="12475"/>
                  </a:lnTo>
                  <a:cubicBezTo>
                    <a:pt x="712765" y="11435"/>
                    <a:pt x="720408" y="10396"/>
                    <a:pt x="728052" y="9356"/>
                  </a:cubicBezTo>
                  <a:close/>
                  <a:moveTo>
                    <a:pt x="905761" y="3118"/>
                  </a:moveTo>
                  <a:cubicBezTo>
                    <a:pt x="912449" y="3118"/>
                    <a:pt x="918182" y="4158"/>
                    <a:pt x="923915" y="4158"/>
                  </a:cubicBezTo>
                  <a:lnTo>
                    <a:pt x="716583" y="208946"/>
                  </a:lnTo>
                  <a:lnTo>
                    <a:pt x="715629" y="209985"/>
                  </a:lnTo>
                  <a:lnTo>
                    <a:pt x="714672" y="211023"/>
                  </a:lnTo>
                  <a:lnTo>
                    <a:pt x="430906" y="491697"/>
                  </a:lnTo>
                  <a:lnTo>
                    <a:pt x="429950" y="492737"/>
                  </a:lnTo>
                  <a:lnTo>
                    <a:pt x="428995" y="493777"/>
                  </a:lnTo>
                  <a:lnTo>
                    <a:pt x="145228" y="774449"/>
                  </a:lnTo>
                  <a:lnTo>
                    <a:pt x="144272" y="776529"/>
                  </a:lnTo>
                  <a:lnTo>
                    <a:pt x="2867" y="915825"/>
                  </a:lnTo>
                  <a:cubicBezTo>
                    <a:pt x="2867" y="909588"/>
                    <a:pt x="1911" y="904390"/>
                    <a:pt x="1911" y="898154"/>
                  </a:cubicBezTo>
                  <a:lnTo>
                    <a:pt x="133763" y="767173"/>
                  </a:lnTo>
                  <a:lnTo>
                    <a:pt x="134718" y="766133"/>
                  </a:lnTo>
                  <a:lnTo>
                    <a:pt x="135673" y="765094"/>
                  </a:lnTo>
                  <a:lnTo>
                    <a:pt x="419440" y="484420"/>
                  </a:lnTo>
                  <a:lnTo>
                    <a:pt x="420396" y="483382"/>
                  </a:lnTo>
                  <a:lnTo>
                    <a:pt x="421351" y="482342"/>
                  </a:lnTo>
                  <a:lnTo>
                    <a:pt x="705117" y="201668"/>
                  </a:lnTo>
                  <a:lnTo>
                    <a:pt x="706074" y="200628"/>
                  </a:lnTo>
                  <a:lnTo>
                    <a:pt x="707028" y="199590"/>
                  </a:lnTo>
                  <a:close/>
                  <a:moveTo>
                    <a:pt x="813084" y="0"/>
                  </a:moveTo>
                  <a:cubicBezTo>
                    <a:pt x="818816" y="0"/>
                    <a:pt x="825504" y="0"/>
                    <a:pt x="832193" y="0"/>
                  </a:cubicBezTo>
                  <a:lnTo>
                    <a:pt x="669767" y="161128"/>
                  </a:lnTo>
                  <a:lnTo>
                    <a:pt x="668811" y="162167"/>
                  </a:lnTo>
                  <a:lnTo>
                    <a:pt x="384090" y="443880"/>
                  </a:lnTo>
                  <a:lnTo>
                    <a:pt x="383134" y="444919"/>
                  </a:lnTo>
                  <a:lnTo>
                    <a:pt x="98411" y="726632"/>
                  </a:lnTo>
                  <a:lnTo>
                    <a:pt x="96500" y="726632"/>
                  </a:lnTo>
                  <a:lnTo>
                    <a:pt x="0" y="822269"/>
                  </a:lnTo>
                  <a:cubicBezTo>
                    <a:pt x="956" y="814993"/>
                    <a:pt x="956" y="808754"/>
                    <a:pt x="956" y="802518"/>
                  </a:cubicBezTo>
                  <a:lnTo>
                    <a:pt x="86946" y="718316"/>
                  </a:lnTo>
                  <a:lnTo>
                    <a:pt x="87901" y="717276"/>
                  </a:lnTo>
                  <a:lnTo>
                    <a:pt x="372624" y="435564"/>
                  </a:lnTo>
                  <a:lnTo>
                    <a:pt x="373580" y="434524"/>
                  </a:lnTo>
                  <a:lnTo>
                    <a:pt x="658301" y="152812"/>
                  </a:lnTo>
                  <a:lnTo>
                    <a:pt x="659257" y="151772"/>
                  </a:lnTo>
                  <a:close/>
                </a:path>
              </a:pathLst>
            </a:custGeom>
            <a:solidFill>
              <a:srgbClr val="F43308"/>
            </a:solidFill>
            <a:ln w="9525" cap="flat">
              <a:solidFill>
                <a:schemeClr val="lt1">
                  <a:lumMod val="75000"/>
                </a:schemeClr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p>
              <a:endParaRPr lang="zh-CN" altLang="en-US">
                <a:solidFill>
                  <a:schemeClr val="dk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文本占位符 1"/>
          <p:cNvSpPr/>
          <p:nvPr>
            <p:ph type="body" idx="1" hasCustomPrompt="1"/>
            <p:custDataLst>
              <p:tags r:id="rId11"/>
            </p:custDataLst>
          </p:nvPr>
        </p:nvSpPr>
        <p:spPr>
          <a:xfrm>
            <a:off x="1652270" y="3212356"/>
            <a:ext cx="8890064" cy="1922362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44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defRPr>
            </a:lvl1pPr>
            <a:lvl2pPr marL="4572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6" name="标题 3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1652905" y="1723281"/>
            <a:ext cx="8889429" cy="1353820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8000" b="1" i="0" u="none" strike="noStrike" kern="1200" cap="none" spc="100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charset="-122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3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294600" y="302400"/>
            <a:ext cx="11602796" cy="625318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3"/>
            </p:custDataLst>
          </p:nvPr>
        </p:nvSpPr>
        <p:spPr>
          <a:xfrm rot="-1799941">
            <a:off x="0" y="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4"/>
            </p:custDataLst>
          </p:nvPr>
        </p:nvSpPr>
        <p:spPr>
          <a:xfrm>
            <a:off x="1147191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-10800"/>
            <a:ext cx="4827588" cy="68687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3"/>
            </p:custDataLst>
          </p:nvPr>
        </p:nvSpPr>
        <p:spPr>
          <a:xfrm rot="-1799941">
            <a:off x="0" y="-1080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4"/>
            </p:custDataLst>
          </p:nvPr>
        </p:nvSpPr>
        <p:spPr>
          <a:xfrm>
            <a:off x="1147191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-10800"/>
            <a:ext cx="12189600" cy="266039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3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4"/>
            </p:custDataLst>
          </p:nvPr>
        </p:nvSpPr>
        <p:spPr>
          <a:xfrm>
            <a:off x="1147191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5029200"/>
            <a:ext cx="12189600" cy="1828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3"/>
            </p:custDataLst>
          </p:nvPr>
        </p:nvSpPr>
        <p:spPr>
          <a:xfrm rot="-1799941">
            <a:off x="0" y="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4"/>
            </p:custDataLst>
          </p:nvPr>
        </p:nvSpPr>
        <p:spPr>
          <a:xfrm>
            <a:off x="11471910" y="-5379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0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-10800"/>
            <a:ext cx="12189600" cy="91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3"/>
            </p:custDataLst>
          </p:nvPr>
        </p:nvSpPr>
        <p:spPr>
          <a:xfrm rot="-1799941">
            <a:off x="11469510" y="-1080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4"/>
            </p:custDataLst>
          </p:nvPr>
        </p:nvSpPr>
        <p:spPr>
          <a:xfrm>
            <a:off x="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1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2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0" y="959400"/>
            <a:ext cx="12189600" cy="49391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3"/>
            </p:custDataLst>
          </p:nvPr>
        </p:nvSpPr>
        <p:spPr>
          <a:xfrm rot="-1799941">
            <a:off x="10438461" y="5104461"/>
            <a:ext cx="1753527" cy="1753527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4"/>
            </p:custDataLst>
          </p:nvPr>
        </p:nvSpPr>
        <p:spPr>
          <a:xfrm>
            <a:off x="0" y="-10802"/>
            <a:ext cx="1753527" cy="1753527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2" Type="http://schemas.openxmlformats.org/officeDocument/2006/relationships/theme" Target="../theme/theme2.xml"/><Relationship Id="rId21" Type="http://schemas.openxmlformats.org/officeDocument/2006/relationships/tags" Target="../tags/tag173.xml"/><Relationship Id="rId20" Type="http://schemas.openxmlformats.org/officeDocument/2006/relationships/tags" Target="../tags/tag172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71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tags" Target="../tags/tag179.xml"/><Relationship Id="rId6" Type="http://schemas.openxmlformats.org/officeDocument/2006/relationships/image" Target="../media/image1.jpeg"/><Relationship Id="rId5" Type="http://schemas.openxmlformats.org/officeDocument/2006/relationships/tags" Target="../tags/tag178.xml"/><Relationship Id="rId4" Type="http://schemas.openxmlformats.org/officeDocument/2006/relationships/tags" Target="../tags/tag177.xml"/><Relationship Id="rId3" Type="http://schemas.openxmlformats.org/officeDocument/2006/relationships/tags" Target="../tags/tag176.xml"/><Relationship Id="rId2" Type="http://schemas.openxmlformats.org/officeDocument/2006/relationships/tags" Target="../tags/tag175.xml"/><Relationship Id="rId1" Type="http://schemas.openxmlformats.org/officeDocument/2006/relationships/tags" Target="../tags/tag174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83.xml"/><Relationship Id="rId8" Type="http://schemas.openxmlformats.org/officeDocument/2006/relationships/tags" Target="../tags/tag182.xml"/><Relationship Id="rId7" Type="http://schemas.openxmlformats.org/officeDocument/2006/relationships/tags" Target="../tags/tag181.xml"/><Relationship Id="rId6" Type="http://schemas.openxmlformats.org/officeDocument/2006/relationships/image" Target="../media/image1.jpeg"/><Relationship Id="rId5" Type="http://schemas.openxmlformats.org/officeDocument/2006/relationships/tags" Target="../tags/tag180.xml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7" Type="http://schemas.openxmlformats.org/officeDocument/2006/relationships/slideLayout" Target="../slideLayouts/slideLayout17.xml"/><Relationship Id="rId16" Type="http://schemas.openxmlformats.org/officeDocument/2006/relationships/tags" Target="../tags/tag190.xml"/><Relationship Id="rId15" Type="http://schemas.openxmlformats.org/officeDocument/2006/relationships/tags" Target="../tags/tag189.xml"/><Relationship Id="rId14" Type="http://schemas.openxmlformats.org/officeDocument/2006/relationships/tags" Target="../tags/tag188.xml"/><Relationship Id="rId13" Type="http://schemas.openxmlformats.org/officeDocument/2006/relationships/tags" Target="../tags/tag187.xml"/><Relationship Id="rId12" Type="http://schemas.openxmlformats.org/officeDocument/2006/relationships/tags" Target="../tags/tag186.xml"/><Relationship Id="rId11" Type="http://schemas.openxmlformats.org/officeDocument/2006/relationships/tags" Target="../tags/tag185.xml"/><Relationship Id="rId10" Type="http://schemas.openxmlformats.org/officeDocument/2006/relationships/tags" Target="../tags/tag184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99.xml"/><Relationship Id="rId8" Type="http://schemas.openxmlformats.org/officeDocument/2006/relationships/tags" Target="../tags/tag198.xml"/><Relationship Id="rId7" Type="http://schemas.openxmlformats.org/officeDocument/2006/relationships/tags" Target="../tags/tag197.xml"/><Relationship Id="rId6" Type="http://schemas.openxmlformats.org/officeDocument/2006/relationships/tags" Target="../tags/tag196.xml"/><Relationship Id="rId5" Type="http://schemas.openxmlformats.org/officeDocument/2006/relationships/tags" Target="../tags/tag195.xml"/><Relationship Id="rId4" Type="http://schemas.openxmlformats.org/officeDocument/2006/relationships/tags" Target="../tags/tag194.xml"/><Relationship Id="rId3" Type="http://schemas.openxmlformats.org/officeDocument/2006/relationships/tags" Target="../tags/tag193.xml"/><Relationship Id="rId2" Type="http://schemas.openxmlformats.org/officeDocument/2006/relationships/tags" Target="../tags/tag192.xml"/><Relationship Id="rId18" Type="http://schemas.openxmlformats.org/officeDocument/2006/relationships/slideLayout" Target="../slideLayouts/slideLayout17.xml"/><Relationship Id="rId17" Type="http://schemas.openxmlformats.org/officeDocument/2006/relationships/tags" Target="../tags/tag206.xml"/><Relationship Id="rId16" Type="http://schemas.openxmlformats.org/officeDocument/2006/relationships/image" Target="../media/image1.jpeg"/><Relationship Id="rId15" Type="http://schemas.openxmlformats.org/officeDocument/2006/relationships/tags" Target="../tags/tag205.xml"/><Relationship Id="rId14" Type="http://schemas.openxmlformats.org/officeDocument/2006/relationships/tags" Target="../tags/tag204.xml"/><Relationship Id="rId13" Type="http://schemas.openxmlformats.org/officeDocument/2006/relationships/tags" Target="../tags/tag203.xml"/><Relationship Id="rId12" Type="http://schemas.openxmlformats.org/officeDocument/2006/relationships/tags" Target="../tags/tag202.xml"/><Relationship Id="rId11" Type="http://schemas.openxmlformats.org/officeDocument/2006/relationships/tags" Target="../tags/tag201.xml"/><Relationship Id="rId10" Type="http://schemas.openxmlformats.org/officeDocument/2006/relationships/tags" Target="../tags/tag200.xml"/><Relationship Id="rId1" Type="http://schemas.openxmlformats.org/officeDocument/2006/relationships/tags" Target="../tags/tag1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15.xml"/><Relationship Id="rId8" Type="http://schemas.openxmlformats.org/officeDocument/2006/relationships/tags" Target="../tags/tag214.xml"/><Relationship Id="rId7" Type="http://schemas.openxmlformats.org/officeDocument/2006/relationships/tags" Target="../tags/tag213.xml"/><Relationship Id="rId6" Type="http://schemas.openxmlformats.org/officeDocument/2006/relationships/tags" Target="../tags/tag212.xml"/><Relationship Id="rId5" Type="http://schemas.openxmlformats.org/officeDocument/2006/relationships/tags" Target="../tags/tag211.xml"/><Relationship Id="rId4" Type="http://schemas.openxmlformats.org/officeDocument/2006/relationships/tags" Target="../tags/tag210.xml"/><Relationship Id="rId3" Type="http://schemas.openxmlformats.org/officeDocument/2006/relationships/tags" Target="../tags/tag209.xml"/><Relationship Id="rId2" Type="http://schemas.openxmlformats.org/officeDocument/2006/relationships/tags" Target="../tags/tag208.xml"/><Relationship Id="rId17" Type="http://schemas.openxmlformats.org/officeDocument/2006/relationships/slideLayout" Target="../slideLayouts/slideLayout18.xml"/><Relationship Id="rId16" Type="http://schemas.openxmlformats.org/officeDocument/2006/relationships/tags" Target="../tags/tag217.xml"/><Relationship Id="rId15" Type="http://schemas.openxmlformats.org/officeDocument/2006/relationships/image" Target="../media/image1.jpeg"/><Relationship Id="rId14" Type="http://schemas.openxmlformats.org/officeDocument/2006/relationships/tags" Target="../tags/tag216.xml"/><Relationship Id="rId13" Type="http://schemas.openxmlformats.org/officeDocument/2006/relationships/image" Target="../media/image9.jpeg"/><Relationship Id="rId12" Type="http://schemas.openxmlformats.org/officeDocument/2006/relationships/image" Target="../media/image8.png"/><Relationship Id="rId11" Type="http://schemas.openxmlformats.org/officeDocument/2006/relationships/image" Target="../media/image7.jpeg"/><Relationship Id="rId10" Type="http://schemas.openxmlformats.org/officeDocument/2006/relationships/image" Target="../media/image6.jpeg"/><Relationship Id="rId1" Type="http://schemas.openxmlformats.org/officeDocument/2006/relationships/tags" Target="../tags/tag207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26.xml"/><Relationship Id="rId8" Type="http://schemas.openxmlformats.org/officeDocument/2006/relationships/tags" Target="../tags/tag225.xml"/><Relationship Id="rId7" Type="http://schemas.openxmlformats.org/officeDocument/2006/relationships/tags" Target="../tags/tag224.xml"/><Relationship Id="rId6" Type="http://schemas.openxmlformats.org/officeDocument/2006/relationships/tags" Target="../tags/tag223.xml"/><Relationship Id="rId5" Type="http://schemas.openxmlformats.org/officeDocument/2006/relationships/tags" Target="../tags/tag222.xml"/><Relationship Id="rId4" Type="http://schemas.openxmlformats.org/officeDocument/2006/relationships/tags" Target="../tags/tag221.xml"/><Relationship Id="rId3" Type="http://schemas.openxmlformats.org/officeDocument/2006/relationships/tags" Target="../tags/tag220.xml"/><Relationship Id="rId22" Type="http://schemas.openxmlformats.org/officeDocument/2006/relationships/notesSlide" Target="../notesSlides/notesSlide1.xml"/><Relationship Id="rId21" Type="http://schemas.openxmlformats.org/officeDocument/2006/relationships/slideLayout" Target="../slideLayouts/slideLayout17.xml"/><Relationship Id="rId20" Type="http://schemas.openxmlformats.org/officeDocument/2006/relationships/tags" Target="../tags/tag236.xml"/><Relationship Id="rId2" Type="http://schemas.openxmlformats.org/officeDocument/2006/relationships/tags" Target="../tags/tag219.xml"/><Relationship Id="rId19" Type="http://schemas.openxmlformats.org/officeDocument/2006/relationships/image" Target="../media/image1.jpeg"/><Relationship Id="rId18" Type="http://schemas.openxmlformats.org/officeDocument/2006/relationships/tags" Target="../tags/tag235.xml"/><Relationship Id="rId17" Type="http://schemas.openxmlformats.org/officeDocument/2006/relationships/tags" Target="../tags/tag234.xml"/><Relationship Id="rId16" Type="http://schemas.openxmlformats.org/officeDocument/2006/relationships/tags" Target="../tags/tag233.xml"/><Relationship Id="rId15" Type="http://schemas.openxmlformats.org/officeDocument/2006/relationships/tags" Target="../tags/tag232.xml"/><Relationship Id="rId14" Type="http://schemas.openxmlformats.org/officeDocument/2006/relationships/tags" Target="../tags/tag231.xml"/><Relationship Id="rId13" Type="http://schemas.openxmlformats.org/officeDocument/2006/relationships/tags" Target="../tags/tag230.xml"/><Relationship Id="rId12" Type="http://schemas.openxmlformats.org/officeDocument/2006/relationships/tags" Target="../tags/tag229.xml"/><Relationship Id="rId11" Type="http://schemas.openxmlformats.org/officeDocument/2006/relationships/tags" Target="../tags/tag228.xml"/><Relationship Id="rId10" Type="http://schemas.openxmlformats.org/officeDocument/2006/relationships/tags" Target="../tags/tag227.xml"/><Relationship Id="rId1" Type="http://schemas.openxmlformats.org/officeDocument/2006/relationships/tags" Target="../tags/tag21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14.xml"/><Relationship Id="rId7" Type="http://schemas.openxmlformats.org/officeDocument/2006/relationships/tags" Target="../tags/tag241.xml"/><Relationship Id="rId6" Type="http://schemas.openxmlformats.org/officeDocument/2006/relationships/image" Target="../media/image1.jpeg"/><Relationship Id="rId5" Type="http://schemas.openxmlformats.org/officeDocument/2006/relationships/tags" Target="../tags/tag240.xml"/><Relationship Id="rId4" Type="http://schemas.openxmlformats.org/officeDocument/2006/relationships/tags" Target="../tags/tag239.xml"/><Relationship Id="rId3" Type="http://schemas.openxmlformats.org/officeDocument/2006/relationships/tags" Target="../tags/tag238.xml"/><Relationship Id="rId2" Type="http://schemas.openxmlformats.org/officeDocument/2006/relationships/tags" Target="../tags/tag237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jpeg"/><Relationship Id="rId8" Type="http://schemas.openxmlformats.org/officeDocument/2006/relationships/tags" Target="../tags/tag247.xml"/><Relationship Id="rId7" Type="http://schemas.openxmlformats.org/officeDocument/2006/relationships/image" Target="../media/image12.jpeg"/><Relationship Id="rId6" Type="http://schemas.openxmlformats.org/officeDocument/2006/relationships/tags" Target="../tags/tag246.xml"/><Relationship Id="rId5" Type="http://schemas.openxmlformats.org/officeDocument/2006/relationships/image" Target="../media/image11.jpeg"/><Relationship Id="rId4" Type="http://schemas.openxmlformats.org/officeDocument/2006/relationships/tags" Target="../tags/tag245.xml"/><Relationship Id="rId3" Type="http://schemas.openxmlformats.org/officeDocument/2006/relationships/tags" Target="../tags/tag244.xml"/><Relationship Id="rId2" Type="http://schemas.openxmlformats.org/officeDocument/2006/relationships/tags" Target="../tags/tag243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248.xml"/><Relationship Id="rId1" Type="http://schemas.openxmlformats.org/officeDocument/2006/relationships/tags" Target="../tags/tag24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54.xml"/><Relationship Id="rId8" Type="http://schemas.openxmlformats.org/officeDocument/2006/relationships/image" Target="../media/image1.jpeg"/><Relationship Id="rId7" Type="http://schemas.openxmlformats.org/officeDocument/2006/relationships/tags" Target="../tags/tag25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tags" Target="../tags/tag250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249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260.xml"/><Relationship Id="rId7" Type="http://schemas.openxmlformats.org/officeDocument/2006/relationships/image" Target="../media/image1.jpeg"/><Relationship Id="rId6" Type="http://schemas.openxmlformats.org/officeDocument/2006/relationships/tags" Target="../tags/tag259.xml"/><Relationship Id="rId5" Type="http://schemas.openxmlformats.org/officeDocument/2006/relationships/image" Target="../media/image15.jpeg"/><Relationship Id="rId4" Type="http://schemas.openxmlformats.org/officeDocument/2006/relationships/tags" Target="../tags/tag258.xml"/><Relationship Id="rId3" Type="http://schemas.openxmlformats.org/officeDocument/2006/relationships/tags" Target="../tags/tag257.xml"/><Relationship Id="rId2" Type="http://schemas.openxmlformats.org/officeDocument/2006/relationships/tags" Target="../tags/tag256.xml"/><Relationship Id="rId1" Type="http://schemas.openxmlformats.org/officeDocument/2006/relationships/tags" Target="../tags/tag255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266.xml"/><Relationship Id="rId7" Type="http://schemas.openxmlformats.org/officeDocument/2006/relationships/image" Target="../media/image1.jpeg"/><Relationship Id="rId6" Type="http://schemas.openxmlformats.org/officeDocument/2006/relationships/tags" Target="../tags/tag265.xml"/><Relationship Id="rId5" Type="http://schemas.openxmlformats.org/officeDocument/2006/relationships/image" Target="../media/image16.jpeg"/><Relationship Id="rId4" Type="http://schemas.openxmlformats.org/officeDocument/2006/relationships/tags" Target="../tags/tag264.xml"/><Relationship Id="rId3" Type="http://schemas.openxmlformats.org/officeDocument/2006/relationships/tags" Target="../tags/tag263.xml"/><Relationship Id="rId2" Type="http://schemas.openxmlformats.org/officeDocument/2006/relationships/tags" Target="../tags/tag262.xml"/><Relationship Id="rId1" Type="http://schemas.openxmlformats.org/officeDocument/2006/relationships/tags" Target="../tags/tag261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jpeg"/><Relationship Id="rId8" Type="http://schemas.openxmlformats.org/officeDocument/2006/relationships/tags" Target="../tags/tag267.xml"/><Relationship Id="rId7" Type="http://schemas.openxmlformats.org/officeDocument/2006/relationships/image" Target="../media/image23.png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3" Type="http://schemas.openxmlformats.org/officeDocument/2006/relationships/notesSlide" Target="../notesSlides/notesSlide3.xml"/><Relationship Id="rId12" Type="http://schemas.openxmlformats.org/officeDocument/2006/relationships/slideLayout" Target="../slideLayouts/slideLayout13.xml"/><Relationship Id="rId11" Type="http://schemas.openxmlformats.org/officeDocument/2006/relationships/tags" Target="../tags/tag269.xml"/><Relationship Id="rId10" Type="http://schemas.openxmlformats.org/officeDocument/2006/relationships/tags" Target="../tags/tag268.xml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tags" Target="../tags/tag272.xml"/><Relationship Id="rId7" Type="http://schemas.openxmlformats.org/officeDocument/2006/relationships/tags" Target="../tags/tag271.xml"/><Relationship Id="rId6" Type="http://schemas.openxmlformats.org/officeDocument/2006/relationships/image" Target="../media/image1.jpeg"/><Relationship Id="rId5" Type="http://schemas.openxmlformats.org/officeDocument/2006/relationships/tags" Target="../tags/tag270.xml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0" Type="http://schemas.openxmlformats.org/officeDocument/2006/relationships/notesSlide" Target="../notesSlides/notesSlide4.xml"/><Relationship Id="rId1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image" Target="../media/image28.jpeg"/><Relationship Id="rId7" Type="http://schemas.openxmlformats.org/officeDocument/2006/relationships/tags" Target="../tags/tag278.xml"/><Relationship Id="rId6" Type="http://schemas.openxmlformats.org/officeDocument/2006/relationships/image" Target="../media/image1.jpeg"/><Relationship Id="rId5" Type="http://schemas.openxmlformats.org/officeDocument/2006/relationships/tags" Target="../tags/tag277.xml"/><Relationship Id="rId4" Type="http://schemas.openxmlformats.org/officeDocument/2006/relationships/tags" Target="../tags/tag276.xml"/><Relationship Id="rId3" Type="http://schemas.openxmlformats.org/officeDocument/2006/relationships/tags" Target="../tags/tag275.xml"/><Relationship Id="rId2" Type="http://schemas.openxmlformats.org/officeDocument/2006/relationships/tags" Target="../tags/tag274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27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14.xml"/><Relationship Id="rId6" Type="http://schemas.openxmlformats.org/officeDocument/2006/relationships/tags" Target="../tags/tag284.xml"/><Relationship Id="rId5" Type="http://schemas.openxmlformats.org/officeDocument/2006/relationships/image" Target="../media/image1.jpeg"/><Relationship Id="rId4" Type="http://schemas.openxmlformats.org/officeDocument/2006/relationships/tags" Target="../tags/tag283.xml"/><Relationship Id="rId3" Type="http://schemas.openxmlformats.org/officeDocument/2006/relationships/tags" Target="../tags/tag282.xml"/><Relationship Id="rId2" Type="http://schemas.openxmlformats.org/officeDocument/2006/relationships/tags" Target="../tags/tag281.xml"/><Relationship Id="rId1" Type="http://schemas.openxmlformats.org/officeDocument/2006/relationships/tags" Target="../tags/tag280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290.xml"/><Relationship Id="rId7" Type="http://schemas.openxmlformats.org/officeDocument/2006/relationships/image" Target="../media/image1.jpeg"/><Relationship Id="rId6" Type="http://schemas.openxmlformats.org/officeDocument/2006/relationships/tags" Target="../tags/tag289.xml"/><Relationship Id="rId5" Type="http://schemas.openxmlformats.org/officeDocument/2006/relationships/image" Target="../media/image29.jpeg"/><Relationship Id="rId4" Type="http://schemas.openxmlformats.org/officeDocument/2006/relationships/tags" Target="../tags/tag288.xml"/><Relationship Id="rId3" Type="http://schemas.openxmlformats.org/officeDocument/2006/relationships/tags" Target="../tags/tag287.xml"/><Relationship Id="rId2" Type="http://schemas.openxmlformats.org/officeDocument/2006/relationships/tags" Target="../tags/tag286.xml"/><Relationship Id="rId1" Type="http://schemas.openxmlformats.org/officeDocument/2006/relationships/tags" Target="../tags/tag28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296.xml"/><Relationship Id="rId6" Type="http://schemas.openxmlformats.org/officeDocument/2006/relationships/image" Target="../media/image1.jpeg"/><Relationship Id="rId5" Type="http://schemas.openxmlformats.org/officeDocument/2006/relationships/tags" Target="../tags/tag295.xml"/><Relationship Id="rId4" Type="http://schemas.openxmlformats.org/officeDocument/2006/relationships/tags" Target="../tags/tag294.xml"/><Relationship Id="rId3" Type="http://schemas.openxmlformats.org/officeDocument/2006/relationships/tags" Target="../tags/tag293.xml"/><Relationship Id="rId2" Type="http://schemas.openxmlformats.org/officeDocument/2006/relationships/tags" Target="../tags/tag292.xml"/><Relationship Id="rId1" Type="http://schemas.openxmlformats.org/officeDocument/2006/relationships/tags" Target="../tags/tag291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303.xml"/><Relationship Id="rId8" Type="http://schemas.openxmlformats.org/officeDocument/2006/relationships/image" Target="../media/image30.jpeg"/><Relationship Id="rId7" Type="http://schemas.openxmlformats.org/officeDocument/2006/relationships/tags" Target="../tags/tag302.xml"/><Relationship Id="rId6" Type="http://schemas.openxmlformats.org/officeDocument/2006/relationships/image" Target="../media/image1.jpeg"/><Relationship Id="rId5" Type="http://schemas.openxmlformats.org/officeDocument/2006/relationships/tags" Target="../tags/tag301.xml"/><Relationship Id="rId4" Type="http://schemas.openxmlformats.org/officeDocument/2006/relationships/tags" Target="../tags/tag300.xml"/><Relationship Id="rId3" Type="http://schemas.openxmlformats.org/officeDocument/2006/relationships/tags" Target="../tags/tag299.xml"/><Relationship Id="rId2" Type="http://schemas.openxmlformats.org/officeDocument/2006/relationships/tags" Target="../tags/tag298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304.xml"/><Relationship Id="rId1" Type="http://schemas.openxmlformats.org/officeDocument/2006/relationships/tags" Target="../tags/tag297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311.xml"/><Relationship Id="rId8" Type="http://schemas.openxmlformats.org/officeDocument/2006/relationships/image" Target="../media/image1.jpeg"/><Relationship Id="rId7" Type="http://schemas.openxmlformats.org/officeDocument/2006/relationships/tags" Target="../tags/tag310.xml"/><Relationship Id="rId6" Type="http://schemas.openxmlformats.org/officeDocument/2006/relationships/image" Target="../media/image31.jpeg"/><Relationship Id="rId5" Type="http://schemas.openxmlformats.org/officeDocument/2006/relationships/tags" Target="../tags/tag309.xml"/><Relationship Id="rId4" Type="http://schemas.openxmlformats.org/officeDocument/2006/relationships/tags" Target="../tags/tag308.xml"/><Relationship Id="rId3" Type="http://schemas.openxmlformats.org/officeDocument/2006/relationships/tags" Target="../tags/tag307.xml"/><Relationship Id="rId2" Type="http://schemas.openxmlformats.org/officeDocument/2006/relationships/tags" Target="../tags/tag306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30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14.xml"/><Relationship Id="rId6" Type="http://schemas.openxmlformats.org/officeDocument/2006/relationships/tags" Target="../tags/tag316.xml"/><Relationship Id="rId5" Type="http://schemas.openxmlformats.org/officeDocument/2006/relationships/image" Target="../media/image1.jpeg"/><Relationship Id="rId4" Type="http://schemas.openxmlformats.org/officeDocument/2006/relationships/tags" Target="../tags/tag315.xml"/><Relationship Id="rId3" Type="http://schemas.openxmlformats.org/officeDocument/2006/relationships/tags" Target="../tags/tag314.xml"/><Relationship Id="rId2" Type="http://schemas.openxmlformats.org/officeDocument/2006/relationships/tags" Target="../tags/tag313.xml"/><Relationship Id="rId1" Type="http://schemas.openxmlformats.org/officeDocument/2006/relationships/tags" Target="../tags/tag31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322.xml"/><Relationship Id="rId6" Type="http://schemas.openxmlformats.org/officeDocument/2006/relationships/image" Target="../media/image1.jpeg"/><Relationship Id="rId5" Type="http://schemas.openxmlformats.org/officeDocument/2006/relationships/tags" Target="../tags/tag321.xml"/><Relationship Id="rId4" Type="http://schemas.openxmlformats.org/officeDocument/2006/relationships/tags" Target="../tags/tag320.xml"/><Relationship Id="rId3" Type="http://schemas.openxmlformats.org/officeDocument/2006/relationships/tags" Target="../tags/tag319.xml"/><Relationship Id="rId2" Type="http://schemas.openxmlformats.org/officeDocument/2006/relationships/tags" Target="../tags/tag318.xml"/><Relationship Id="rId1" Type="http://schemas.openxmlformats.org/officeDocument/2006/relationships/tags" Target="../tags/tag31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328.xml"/><Relationship Id="rId6" Type="http://schemas.openxmlformats.org/officeDocument/2006/relationships/image" Target="../media/image1.jpeg"/><Relationship Id="rId5" Type="http://schemas.openxmlformats.org/officeDocument/2006/relationships/tags" Target="../tags/tag327.xml"/><Relationship Id="rId4" Type="http://schemas.openxmlformats.org/officeDocument/2006/relationships/tags" Target="../tags/tag326.xml"/><Relationship Id="rId3" Type="http://schemas.openxmlformats.org/officeDocument/2006/relationships/tags" Target="../tags/tag325.xml"/><Relationship Id="rId2" Type="http://schemas.openxmlformats.org/officeDocument/2006/relationships/tags" Target="../tags/tag324.xml"/><Relationship Id="rId1" Type="http://schemas.openxmlformats.org/officeDocument/2006/relationships/tags" Target="../tags/tag323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tags" Target="../tags/tag330.xml"/><Relationship Id="rId2" Type="http://schemas.openxmlformats.org/officeDocument/2006/relationships/tags" Target="../tags/tag329.xml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14.xml"/><Relationship Id="rId6" Type="http://schemas.openxmlformats.org/officeDocument/2006/relationships/tags" Target="../tags/tag335.xml"/><Relationship Id="rId5" Type="http://schemas.openxmlformats.org/officeDocument/2006/relationships/image" Target="../media/image1.jpeg"/><Relationship Id="rId4" Type="http://schemas.openxmlformats.org/officeDocument/2006/relationships/tags" Target="../tags/tag334.xml"/><Relationship Id="rId3" Type="http://schemas.openxmlformats.org/officeDocument/2006/relationships/tags" Target="../tags/tag333.xml"/><Relationship Id="rId2" Type="http://schemas.openxmlformats.org/officeDocument/2006/relationships/tags" Target="../tags/tag332.xml"/><Relationship Id="rId1" Type="http://schemas.openxmlformats.org/officeDocument/2006/relationships/tags" Target="../tags/tag331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344.xml"/><Relationship Id="rId8" Type="http://schemas.openxmlformats.org/officeDocument/2006/relationships/tags" Target="../tags/tag343.xml"/><Relationship Id="rId7" Type="http://schemas.openxmlformats.org/officeDocument/2006/relationships/tags" Target="../tags/tag342.xml"/><Relationship Id="rId6" Type="http://schemas.openxmlformats.org/officeDocument/2006/relationships/tags" Target="../tags/tag341.xml"/><Relationship Id="rId5" Type="http://schemas.openxmlformats.org/officeDocument/2006/relationships/tags" Target="../tags/tag340.xml"/><Relationship Id="rId4" Type="http://schemas.openxmlformats.org/officeDocument/2006/relationships/tags" Target="../tags/tag339.xml"/><Relationship Id="rId3" Type="http://schemas.openxmlformats.org/officeDocument/2006/relationships/tags" Target="../tags/tag338.xml"/><Relationship Id="rId2" Type="http://schemas.openxmlformats.org/officeDocument/2006/relationships/tags" Target="../tags/tag337.xml"/><Relationship Id="rId16" Type="http://schemas.openxmlformats.org/officeDocument/2006/relationships/slideLayout" Target="../slideLayouts/slideLayout18.xml"/><Relationship Id="rId15" Type="http://schemas.openxmlformats.org/officeDocument/2006/relationships/tags" Target="../tags/tag349.xml"/><Relationship Id="rId14" Type="http://schemas.openxmlformats.org/officeDocument/2006/relationships/tags" Target="../tags/tag348.xml"/><Relationship Id="rId13" Type="http://schemas.openxmlformats.org/officeDocument/2006/relationships/image" Target="../media/image1.jpeg"/><Relationship Id="rId12" Type="http://schemas.openxmlformats.org/officeDocument/2006/relationships/tags" Target="../tags/tag347.xml"/><Relationship Id="rId11" Type="http://schemas.openxmlformats.org/officeDocument/2006/relationships/tags" Target="../tags/tag346.xml"/><Relationship Id="rId10" Type="http://schemas.openxmlformats.org/officeDocument/2006/relationships/tags" Target="../tags/tag345.xml"/><Relationship Id="rId1" Type="http://schemas.openxmlformats.org/officeDocument/2006/relationships/tags" Target="../tags/tag336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357.xml"/><Relationship Id="rId8" Type="http://schemas.openxmlformats.org/officeDocument/2006/relationships/tags" Target="../tags/tag356.xml"/><Relationship Id="rId7" Type="http://schemas.openxmlformats.org/officeDocument/2006/relationships/image" Target="../media/image32.jpeg"/><Relationship Id="rId6" Type="http://schemas.openxmlformats.org/officeDocument/2006/relationships/tags" Target="../tags/tag355.xml"/><Relationship Id="rId57" Type="http://schemas.openxmlformats.org/officeDocument/2006/relationships/slideLayout" Target="../slideLayouts/slideLayout18.xml"/><Relationship Id="rId56" Type="http://schemas.openxmlformats.org/officeDocument/2006/relationships/tags" Target="../tags/tag403.xml"/><Relationship Id="rId55" Type="http://schemas.openxmlformats.org/officeDocument/2006/relationships/image" Target="../media/image1.jpeg"/><Relationship Id="rId54" Type="http://schemas.openxmlformats.org/officeDocument/2006/relationships/tags" Target="../tags/tag402.xml"/><Relationship Id="rId53" Type="http://schemas.openxmlformats.org/officeDocument/2006/relationships/tags" Target="../tags/tag401.xml"/><Relationship Id="rId52" Type="http://schemas.openxmlformats.org/officeDocument/2006/relationships/tags" Target="../tags/tag400.xml"/><Relationship Id="rId51" Type="http://schemas.openxmlformats.org/officeDocument/2006/relationships/tags" Target="../tags/tag399.xml"/><Relationship Id="rId50" Type="http://schemas.openxmlformats.org/officeDocument/2006/relationships/tags" Target="../tags/tag398.xml"/><Relationship Id="rId5" Type="http://schemas.openxmlformats.org/officeDocument/2006/relationships/tags" Target="../tags/tag354.xml"/><Relationship Id="rId49" Type="http://schemas.openxmlformats.org/officeDocument/2006/relationships/tags" Target="../tags/tag397.xml"/><Relationship Id="rId48" Type="http://schemas.openxmlformats.org/officeDocument/2006/relationships/tags" Target="../tags/tag396.xml"/><Relationship Id="rId47" Type="http://schemas.openxmlformats.org/officeDocument/2006/relationships/tags" Target="../tags/tag395.xml"/><Relationship Id="rId46" Type="http://schemas.openxmlformats.org/officeDocument/2006/relationships/tags" Target="../tags/tag394.xml"/><Relationship Id="rId45" Type="http://schemas.openxmlformats.org/officeDocument/2006/relationships/tags" Target="../tags/tag393.xml"/><Relationship Id="rId44" Type="http://schemas.openxmlformats.org/officeDocument/2006/relationships/tags" Target="../tags/tag392.xml"/><Relationship Id="rId43" Type="http://schemas.openxmlformats.org/officeDocument/2006/relationships/tags" Target="../tags/tag391.xml"/><Relationship Id="rId42" Type="http://schemas.openxmlformats.org/officeDocument/2006/relationships/tags" Target="../tags/tag390.xml"/><Relationship Id="rId41" Type="http://schemas.openxmlformats.org/officeDocument/2006/relationships/tags" Target="../tags/tag389.xml"/><Relationship Id="rId40" Type="http://schemas.openxmlformats.org/officeDocument/2006/relationships/tags" Target="../tags/tag388.xml"/><Relationship Id="rId4" Type="http://schemas.openxmlformats.org/officeDocument/2006/relationships/tags" Target="../tags/tag353.xml"/><Relationship Id="rId39" Type="http://schemas.openxmlformats.org/officeDocument/2006/relationships/tags" Target="../tags/tag387.xml"/><Relationship Id="rId38" Type="http://schemas.openxmlformats.org/officeDocument/2006/relationships/tags" Target="../tags/tag386.xml"/><Relationship Id="rId37" Type="http://schemas.openxmlformats.org/officeDocument/2006/relationships/tags" Target="../tags/tag385.xml"/><Relationship Id="rId36" Type="http://schemas.openxmlformats.org/officeDocument/2006/relationships/tags" Target="../tags/tag384.xml"/><Relationship Id="rId35" Type="http://schemas.openxmlformats.org/officeDocument/2006/relationships/tags" Target="../tags/tag383.xml"/><Relationship Id="rId34" Type="http://schemas.openxmlformats.org/officeDocument/2006/relationships/tags" Target="../tags/tag382.xml"/><Relationship Id="rId33" Type="http://schemas.openxmlformats.org/officeDocument/2006/relationships/tags" Target="../tags/tag381.xml"/><Relationship Id="rId32" Type="http://schemas.openxmlformats.org/officeDocument/2006/relationships/tags" Target="../tags/tag380.xml"/><Relationship Id="rId31" Type="http://schemas.openxmlformats.org/officeDocument/2006/relationships/tags" Target="../tags/tag379.xml"/><Relationship Id="rId30" Type="http://schemas.openxmlformats.org/officeDocument/2006/relationships/tags" Target="../tags/tag378.xml"/><Relationship Id="rId3" Type="http://schemas.openxmlformats.org/officeDocument/2006/relationships/tags" Target="../tags/tag352.xml"/><Relationship Id="rId29" Type="http://schemas.openxmlformats.org/officeDocument/2006/relationships/tags" Target="../tags/tag377.xml"/><Relationship Id="rId28" Type="http://schemas.openxmlformats.org/officeDocument/2006/relationships/tags" Target="../tags/tag376.xml"/><Relationship Id="rId27" Type="http://schemas.openxmlformats.org/officeDocument/2006/relationships/tags" Target="../tags/tag375.xml"/><Relationship Id="rId26" Type="http://schemas.openxmlformats.org/officeDocument/2006/relationships/tags" Target="../tags/tag374.xml"/><Relationship Id="rId25" Type="http://schemas.openxmlformats.org/officeDocument/2006/relationships/tags" Target="../tags/tag373.xml"/><Relationship Id="rId24" Type="http://schemas.openxmlformats.org/officeDocument/2006/relationships/tags" Target="../tags/tag372.xml"/><Relationship Id="rId23" Type="http://schemas.openxmlformats.org/officeDocument/2006/relationships/tags" Target="../tags/tag371.xml"/><Relationship Id="rId22" Type="http://schemas.openxmlformats.org/officeDocument/2006/relationships/tags" Target="../tags/tag370.xml"/><Relationship Id="rId21" Type="http://schemas.openxmlformats.org/officeDocument/2006/relationships/tags" Target="../tags/tag369.xml"/><Relationship Id="rId20" Type="http://schemas.openxmlformats.org/officeDocument/2006/relationships/tags" Target="../tags/tag368.xml"/><Relationship Id="rId2" Type="http://schemas.openxmlformats.org/officeDocument/2006/relationships/tags" Target="../tags/tag351.xml"/><Relationship Id="rId19" Type="http://schemas.openxmlformats.org/officeDocument/2006/relationships/tags" Target="../tags/tag367.xml"/><Relationship Id="rId18" Type="http://schemas.openxmlformats.org/officeDocument/2006/relationships/tags" Target="../tags/tag366.xml"/><Relationship Id="rId17" Type="http://schemas.openxmlformats.org/officeDocument/2006/relationships/tags" Target="../tags/tag365.xml"/><Relationship Id="rId16" Type="http://schemas.openxmlformats.org/officeDocument/2006/relationships/tags" Target="../tags/tag364.xml"/><Relationship Id="rId15" Type="http://schemas.openxmlformats.org/officeDocument/2006/relationships/tags" Target="../tags/tag363.xml"/><Relationship Id="rId14" Type="http://schemas.openxmlformats.org/officeDocument/2006/relationships/tags" Target="../tags/tag362.xml"/><Relationship Id="rId13" Type="http://schemas.openxmlformats.org/officeDocument/2006/relationships/tags" Target="../tags/tag361.xml"/><Relationship Id="rId12" Type="http://schemas.openxmlformats.org/officeDocument/2006/relationships/tags" Target="../tags/tag360.xml"/><Relationship Id="rId11" Type="http://schemas.openxmlformats.org/officeDocument/2006/relationships/tags" Target="../tags/tag359.xml"/><Relationship Id="rId10" Type="http://schemas.openxmlformats.org/officeDocument/2006/relationships/tags" Target="../tags/tag358.xml"/><Relationship Id="rId1" Type="http://schemas.openxmlformats.org/officeDocument/2006/relationships/tags" Target="../tags/tag350.xml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407.xml"/><Relationship Id="rId4" Type="http://schemas.openxmlformats.org/officeDocument/2006/relationships/image" Target="../media/image33.png"/><Relationship Id="rId3" Type="http://schemas.openxmlformats.org/officeDocument/2006/relationships/tags" Target="../tags/tag406.xml"/><Relationship Id="rId2" Type="http://schemas.openxmlformats.org/officeDocument/2006/relationships/tags" Target="../tags/tag405.xml"/><Relationship Id="rId1" Type="http://schemas.openxmlformats.org/officeDocument/2006/relationships/tags" Target="../tags/tag40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14.xml"/><Relationship Id="rId6" Type="http://schemas.openxmlformats.org/officeDocument/2006/relationships/tags" Target="../tags/tag412.xml"/><Relationship Id="rId5" Type="http://schemas.openxmlformats.org/officeDocument/2006/relationships/image" Target="../media/image1.jpeg"/><Relationship Id="rId4" Type="http://schemas.openxmlformats.org/officeDocument/2006/relationships/tags" Target="../tags/tag411.xml"/><Relationship Id="rId3" Type="http://schemas.openxmlformats.org/officeDocument/2006/relationships/tags" Target="../tags/tag410.xml"/><Relationship Id="rId2" Type="http://schemas.openxmlformats.org/officeDocument/2006/relationships/tags" Target="../tags/tag409.xml"/><Relationship Id="rId1" Type="http://schemas.openxmlformats.org/officeDocument/2006/relationships/tags" Target="../tags/tag408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jpeg"/><Relationship Id="rId8" Type="http://schemas.openxmlformats.org/officeDocument/2006/relationships/tags" Target="../tags/tag419.xml"/><Relationship Id="rId7" Type="http://schemas.openxmlformats.org/officeDocument/2006/relationships/image" Target="../media/image34.jpeg"/><Relationship Id="rId6" Type="http://schemas.openxmlformats.org/officeDocument/2006/relationships/tags" Target="../tags/tag418.xml"/><Relationship Id="rId5" Type="http://schemas.openxmlformats.org/officeDocument/2006/relationships/tags" Target="../tags/tag417.xml"/><Relationship Id="rId4" Type="http://schemas.openxmlformats.org/officeDocument/2006/relationships/tags" Target="../tags/tag416.xml"/><Relationship Id="rId3" Type="http://schemas.openxmlformats.org/officeDocument/2006/relationships/tags" Target="../tags/tag415.xml"/><Relationship Id="rId2" Type="http://schemas.openxmlformats.org/officeDocument/2006/relationships/tags" Target="../tags/tag414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420.xml"/><Relationship Id="rId1" Type="http://schemas.openxmlformats.org/officeDocument/2006/relationships/tags" Target="../tags/tag413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tags" Target="../tags/tag426.xml"/><Relationship Id="rId8" Type="http://schemas.openxmlformats.org/officeDocument/2006/relationships/image" Target="../media/image1.jpeg"/><Relationship Id="rId7" Type="http://schemas.openxmlformats.org/officeDocument/2006/relationships/tags" Target="../tags/tag425.xml"/><Relationship Id="rId6" Type="http://schemas.openxmlformats.org/officeDocument/2006/relationships/image" Target="../media/image36.png"/><Relationship Id="rId5" Type="http://schemas.openxmlformats.org/officeDocument/2006/relationships/tags" Target="../tags/tag424.xml"/><Relationship Id="rId4" Type="http://schemas.openxmlformats.org/officeDocument/2006/relationships/image" Target="../media/image35.jpeg"/><Relationship Id="rId3" Type="http://schemas.openxmlformats.org/officeDocument/2006/relationships/tags" Target="../tags/tag423.xml"/><Relationship Id="rId2" Type="http://schemas.openxmlformats.org/officeDocument/2006/relationships/tags" Target="../tags/tag422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42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tags" Target="../tags/tag428.xml"/><Relationship Id="rId1" Type="http://schemas.openxmlformats.org/officeDocument/2006/relationships/tags" Target="../tags/tag4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>
            <p:custDataLst>
              <p:tags r:id="rId1"/>
            </p:custDataLst>
          </p:nvPr>
        </p:nvCxnSpPr>
        <p:spPr>
          <a:xfrm>
            <a:off x="6845752" y="3600450"/>
            <a:ext cx="3568800" cy="0"/>
          </a:xfrm>
          <a:prstGeom prst="line">
            <a:avLst/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2"/>
          <p:cNvSpPr/>
          <p:nvPr>
            <p:ph type="ctrTitle" idx="2"/>
            <p:custDataLst>
              <p:tags r:id="rId2"/>
            </p:custDataLst>
          </p:nvPr>
        </p:nvSpPr>
        <p:spPr/>
        <p:txBody>
          <a:bodyPr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800" dirty="0">
                <a:solidFill>
                  <a:schemeClr val="accent1">
                    <a:lumMod val="50000"/>
                  </a:schemeClr>
                </a:solidFill>
              </a:rPr>
              <a:t>新学期，“心”动力</a:t>
            </a:r>
            <a:endParaRPr lang="zh-CN" altLang="en-US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副标题 4"/>
          <p:cNvSpPr txBox="1"/>
          <p:nvPr>
            <p:custDataLst>
              <p:tags r:id="rId3"/>
            </p:custDataLst>
          </p:nvPr>
        </p:nvSpPr>
        <p:spPr>
          <a:xfrm>
            <a:off x="1655377" y="3588545"/>
            <a:ext cx="4609255" cy="1064012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>
            <a:lvl1pPr mar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2400" u="none" strike="noStrike" kern="1200" cap="none" spc="20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2000" b="0" i="0" baseline="0" noProof="0" dirty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sym typeface="Arial" panose="020B0604020202020204" pitchFamily="34" charset="0"/>
              </a:rPr>
              <a:t>汇报人姓名</a:t>
            </a:r>
            <a:endParaRPr kumimoji="0" lang="zh-CN" altLang="en-US" sz="2000" b="0" i="0" baseline="0" noProof="0" dirty="0">
              <a:ln>
                <a:noFill/>
              </a:ln>
              <a:solidFill>
                <a:schemeClr val="dk1">
                  <a:lumMod val="85000"/>
                  <a:lumOff val="15000"/>
                </a:schemeClr>
              </a:solidFill>
              <a:effectLst/>
              <a:uLnTx/>
              <a:uFillTx/>
              <a:sym typeface="Arial" panose="020B0604020202020204" pitchFamily="34" charset="0"/>
            </a:endParaRPr>
          </a:p>
        </p:txBody>
      </p:sp>
      <p:sp>
        <p:nvSpPr>
          <p:cNvPr id="13" name="Text Placeholder 7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4450715" y="4145915"/>
            <a:ext cx="7538085" cy="117538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sz="3200" b="1" spc="150" dirty="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把你的心切换为“开学频道吧”！</a:t>
            </a:r>
            <a:endParaRPr lang="zh-CN" altLang="en-US" sz="3200" b="1" spc="150" dirty="0">
              <a:solidFill>
                <a:schemeClr val="dk1">
                  <a:lumMod val="65000"/>
                  <a:lumOff val="35000"/>
                </a:schemeClr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图片 16" descr="23344416_125402387965_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alphaModFix amt="60000"/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8256"/>
          <a:stretch>
            <a:fillRect/>
          </a:stretch>
        </p:blipFill>
        <p:spPr>
          <a:xfrm>
            <a:off x="0" y="-19685"/>
            <a:ext cx="1756410" cy="136398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4571365" y="2133600"/>
            <a:ext cx="851535" cy="9531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/>
          <p:nvPr/>
        </p:nvPicPr>
        <p:blipFill>
          <a:blip r:embed="rId2"/>
          <a:stretch>
            <a:fillRect/>
          </a:stretch>
        </p:blipFill>
        <p:spPr>
          <a:xfrm>
            <a:off x="8135620" y="2164715"/>
            <a:ext cx="1160780" cy="1060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4079875" y="3953510"/>
            <a:ext cx="1722120" cy="15043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图片 13"/>
          <p:cNvPicPr/>
          <p:nvPr/>
        </p:nvPicPr>
        <p:blipFill>
          <a:blip r:embed="rId4"/>
          <a:stretch>
            <a:fillRect/>
          </a:stretch>
        </p:blipFill>
        <p:spPr>
          <a:xfrm>
            <a:off x="7918450" y="3789680"/>
            <a:ext cx="1586230" cy="16236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" name="图片 16" descr="23344416_125402387965_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alphaModFix amt="60000"/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8256"/>
          <a:stretch>
            <a:fillRect/>
          </a:stretch>
        </p:blipFill>
        <p:spPr>
          <a:xfrm>
            <a:off x="0" y="-19685"/>
            <a:ext cx="1682115" cy="1306195"/>
          </a:xfrm>
          <a:prstGeom prst="rect">
            <a:avLst/>
          </a:prstGeom>
        </p:spPr>
      </p:pic>
      <p:cxnSp>
        <p:nvCxnSpPr>
          <p:cNvPr id="31" name="直接连接符 30"/>
          <p:cNvCxnSpPr/>
          <p:nvPr>
            <p:custDataLst>
              <p:tags r:id="rId7"/>
            </p:custDataLst>
          </p:nvPr>
        </p:nvCxnSpPr>
        <p:spPr>
          <a:xfrm>
            <a:off x="5181641" y="1523255"/>
            <a:ext cx="3810000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>
            <p:custDataLst>
              <p:tags r:id="rId8"/>
            </p:custDataLst>
          </p:nvPr>
        </p:nvSpPr>
        <p:spPr>
          <a:xfrm>
            <a:off x="5801995" y="2326640"/>
            <a:ext cx="2332990" cy="764540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540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用眼睛打招呼</a:t>
            </a:r>
            <a:endParaRPr lang="zh-CN" altLang="en-US" sz="5400"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5" name="矩形 24"/>
          <p:cNvSpPr/>
          <p:nvPr>
            <p:custDataLst>
              <p:tags r:id="rId9"/>
            </p:custDataLst>
          </p:nvPr>
        </p:nvSpPr>
        <p:spPr>
          <a:xfrm>
            <a:off x="6054766" y="3091197"/>
            <a:ext cx="1903095" cy="825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10"/>
            </p:custDataLst>
          </p:nvPr>
        </p:nvSpPr>
        <p:spPr>
          <a:xfrm>
            <a:off x="9400540" y="2326640"/>
            <a:ext cx="2541905" cy="764540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540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用表情打招呼</a:t>
            </a:r>
            <a:endParaRPr lang="zh-CN" altLang="en-US" sz="5400"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30" name="矩形 29"/>
          <p:cNvSpPr/>
          <p:nvPr>
            <p:custDataLst>
              <p:tags r:id="rId11"/>
            </p:custDataLst>
          </p:nvPr>
        </p:nvSpPr>
        <p:spPr>
          <a:xfrm>
            <a:off x="9504721" y="3091197"/>
            <a:ext cx="1903095" cy="825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>
          <a:xfrm>
            <a:off x="6054766" y="4367547"/>
            <a:ext cx="1903095" cy="1091565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540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</a:rPr>
              <a:t>用手</a:t>
            </a:r>
            <a:r>
              <a:rPr lang="zh-CN" altLang="en-US" sz="540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</a:rPr>
              <a:t>打招呼</a:t>
            </a:r>
            <a:endParaRPr lang="zh-CN" altLang="en-US" sz="5400"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35" name="矩形 34"/>
          <p:cNvSpPr/>
          <p:nvPr>
            <p:custDataLst>
              <p:tags r:id="rId13"/>
            </p:custDataLst>
          </p:nvPr>
        </p:nvSpPr>
        <p:spPr>
          <a:xfrm>
            <a:off x="6054766" y="5117482"/>
            <a:ext cx="1903095" cy="825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14"/>
            </p:custDataLst>
          </p:nvPr>
        </p:nvSpPr>
        <p:spPr>
          <a:xfrm>
            <a:off x="9504680" y="4366260"/>
            <a:ext cx="2438400" cy="1091565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540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</a:rPr>
              <a:t>用肩膀</a:t>
            </a:r>
            <a:r>
              <a:rPr lang="zh-CN" altLang="en-US" sz="540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</a:rPr>
              <a:t>打招呼</a:t>
            </a:r>
            <a:endParaRPr lang="zh-CN" altLang="en-US" sz="5400"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>
            <p:custDataLst>
              <p:tags r:id="rId15"/>
            </p:custDataLst>
          </p:nvPr>
        </p:nvSpPr>
        <p:spPr>
          <a:xfrm>
            <a:off x="9504721" y="5161932"/>
            <a:ext cx="1903095" cy="825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949825" y="494665"/>
            <a:ext cx="3575685" cy="9772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zh-CN" altLang="en-US" sz="4800" b="1" spc="3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汉仪旗黑-85S" panose="00020600040101010101" charset="-122"/>
                <a:sym typeface="+mn-ea"/>
              </a:rPr>
              <a:t>别样</a:t>
            </a:r>
            <a:r>
              <a:rPr lang="en-US" altLang="zh-CN" sz="4800" b="1" spc="3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汉仪旗黑-85S" panose="00020600040101010101" charset="-122"/>
                <a:sym typeface="+mn-ea"/>
              </a:rPr>
              <a:t>Say Hi</a:t>
            </a:r>
            <a:endParaRPr lang="en-US" altLang="zh-CN" sz="4800" b="1" spc="30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汉仪旗黑-85S" panose="00020600040101010101" charset="-122"/>
              <a:sym typeface="+mn-ea"/>
            </a:endParaRPr>
          </a:p>
        </p:txBody>
      </p:sp>
    </p:spTree>
    <p:custDataLst>
      <p:tags r:id="rId1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直接连接符 30"/>
          <p:cNvCxnSpPr/>
          <p:nvPr>
            <p:custDataLst>
              <p:tags r:id="rId1"/>
            </p:custDataLst>
          </p:nvPr>
        </p:nvCxnSpPr>
        <p:spPr>
          <a:xfrm>
            <a:off x="5181641" y="1523255"/>
            <a:ext cx="3810000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>
            <p:custDataLst>
              <p:tags r:id="rId2"/>
            </p:custDataLst>
          </p:nvPr>
        </p:nvSpPr>
        <p:spPr>
          <a:xfrm>
            <a:off x="5181641" y="453183"/>
            <a:ext cx="4198618" cy="994485"/>
          </a:xfrm>
          <a:prstGeom prst="rect">
            <a:avLst/>
          </a:prstGeom>
          <a:noFill/>
        </p:spPr>
        <p:txBody>
          <a:bodyPr wrap="square" lIns="91440" tIns="45720" rIns="91440" bIns="45720" rtlCol="0">
            <a:normAutofit/>
          </a:bodyPr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lang="zh-CN" altLang="en-US" sz="4400" b="1" spc="3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汉仪旗黑-85S" panose="00020600040101010101" charset="-122"/>
                <a:sym typeface="+mn-ea"/>
              </a:rPr>
              <a:t>说说变化</a:t>
            </a:r>
            <a:endParaRPr lang="zh-CN" altLang="en-US" sz="4400" b="1" spc="30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汉仪旗黑-85S" panose="00020600040101010101" charset="-122"/>
              <a:sym typeface="+mn-ea"/>
            </a:endParaRPr>
          </a:p>
        </p:txBody>
      </p:sp>
      <p:sp>
        <p:nvSpPr>
          <p:cNvPr id="3" name="椭圆 2"/>
          <p:cNvSpPr/>
          <p:nvPr>
            <p:custDataLst>
              <p:tags r:id="rId3"/>
            </p:custDataLst>
          </p:nvPr>
        </p:nvSpPr>
        <p:spPr>
          <a:xfrm>
            <a:off x="5181641" y="2529857"/>
            <a:ext cx="297815" cy="2978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40000"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6039526" y="2133617"/>
            <a:ext cx="1903095" cy="1091565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5400" dirty="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老师？</a:t>
            </a:r>
            <a:endParaRPr lang="zh-CN" altLang="en-US" sz="5400" dirty="0"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6039526" y="3225182"/>
            <a:ext cx="1903095" cy="825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9" name="椭圆 8"/>
          <p:cNvSpPr/>
          <p:nvPr>
            <p:custDataLst>
              <p:tags r:id="rId6"/>
            </p:custDataLst>
          </p:nvPr>
        </p:nvSpPr>
        <p:spPr>
          <a:xfrm>
            <a:off x="8301396" y="2529857"/>
            <a:ext cx="297815" cy="29781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40000"/>
          </a:bodyPr>
          <a:p>
            <a:pPr algn="ctr"/>
            <a:endParaRPr lang="zh-CN" altLang="en-US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9158646" y="2133617"/>
            <a:ext cx="1903095" cy="1091565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5400" dirty="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校园？</a:t>
            </a:r>
            <a:endParaRPr lang="zh-CN" altLang="en-US" sz="5400" dirty="0"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8"/>
            </p:custDataLst>
          </p:nvPr>
        </p:nvSpPr>
        <p:spPr>
          <a:xfrm>
            <a:off x="9158646" y="3225182"/>
            <a:ext cx="1903095" cy="825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3" name="椭圆 12"/>
          <p:cNvSpPr/>
          <p:nvPr>
            <p:custDataLst>
              <p:tags r:id="rId9"/>
            </p:custDataLst>
          </p:nvPr>
        </p:nvSpPr>
        <p:spPr>
          <a:xfrm>
            <a:off x="5181641" y="4556142"/>
            <a:ext cx="297815" cy="29781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40000"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6039526" y="4159902"/>
            <a:ext cx="1903095" cy="1091565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5400" dirty="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自己？</a:t>
            </a:r>
            <a:endParaRPr lang="zh-CN" altLang="en-US" sz="5400" dirty="0"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>
            <p:custDataLst>
              <p:tags r:id="rId11"/>
            </p:custDataLst>
          </p:nvPr>
        </p:nvSpPr>
        <p:spPr>
          <a:xfrm>
            <a:off x="6039526" y="5251467"/>
            <a:ext cx="1903095" cy="825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1" name="椭圆 20"/>
          <p:cNvSpPr/>
          <p:nvPr>
            <p:custDataLst>
              <p:tags r:id="rId12"/>
            </p:custDataLst>
          </p:nvPr>
        </p:nvSpPr>
        <p:spPr>
          <a:xfrm>
            <a:off x="8347751" y="4556142"/>
            <a:ext cx="297815" cy="29781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40000"/>
          </a:bodyPr>
          <a:p>
            <a:pPr algn="ctr"/>
            <a:endParaRPr lang="zh-CN" altLang="en-US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3"/>
            </p:custDataLst>
          </p:nvPr>
        </p:nvSpPr>
        <p:spPr>
          <a:xfrm>
            <a:off x="9205636" y="4159902"/>
            <a:ext cx="1903095" cy="1091565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5400" dirty="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同学？</a:t>
            </a:r>
            <a:endParaRPr lang="zh-CN" altLang="en-US" sz="5400" dirty="0"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>
            <p:custDataLst>
              <p:tags r:id="rId14"/>
            </p:custDataLst>
          </p:nvPr>
        </p:nvSpPr>
        <p:spPr>
          <a:xfrm>
            <a:off x="9205636" y="5251467"/>
            <a:ext cx="1903095" cy="825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17" name="图片 16" descr="23344416_125402387965_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alphaModFix amt="60000"/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8256"/>
          <a:stretch>
            <a:fillRect/>
          </a:stretch>
        </p:blipFill>
        <p:spPr>
          <a:xfrm>
            <a:off x="0" y="-19685"/>
            <a:ext cx="1682115" cy="1306195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</a:endParaRPr>
          </a:p>
        </p:txBody>
      </p:sp>
      <p:sp>
        <p:nvSpPr>
          <p:cNvPr id="16" name="菱形 15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1823085" y="4987925"/>
            <a:ext cx="1457960" cy="5086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兴奋</a:t>
            </a:r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endParaRPr lang="en-US" altLang="zh-CN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6884670" y="4987925"/>
            <a:ext cx="1457960" cy="5086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期待</a:t>
            </a:r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endParaRPr lang="en-US" altLang="zh-CN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4223385" y="4987925"/>
            <a:ext cx="1457960" cy="5086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焦虑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9260840" y="4987925"/>
            <a:ext cx="1457960" cy="1178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担忧</a:t>
            </a:r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endParaRPr lang="en-US" altLang="zh-CN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669882" y="443234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0" normalizeH="0" baseline="0" noProof="1" dirty="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430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畅所欲言</a:t>
            </a:r>
            <a:endParaRPr lang="zh-CN" altLang="en-US" sz="430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785495" y="1169670"/>
            <a:ext cx="7557770" cy="932180"/>
          </a:xfrm>
          <a:prstGeom prst="rect">
            <a:avLst/>
          </a:prstGeom>
        </p:spPr>
        <p:txBody>
          <a:bodyPr vert="horz" lIns="101600" tIns="0" rIns="82550" bIns="0" rtlCol="0"/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新学期开始，你是怎样的心情呢</a:t>
            </a:r>
            <a:r>
              <a:rPr lang="zh-CN" altLang="en-US" sz="28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？</a:t>
            </a:r>
            <a:endParaRPr lang="zh-CN" altLang="en-US" sz="28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0" name="图片 99"/>
          <p:cNvPicPr/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489710" y="2386330"/>
            <a:ext cx="1791335" cy="18218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图片 100"/>
          <p:cNvPicPr/>
          <p:nvPr/>
        </p:nvPicPr>
        <p:blipFill>
          <a:blip r:embed="rId11"/>
          <a:stretch>
            <a:fillRect/>
          </a:stretch>
        </p:blipFill>
        <p:spPr>
          <a:xfrm>
            <a:off x="3969385" y="2444750"/>
            <a:ext cx="1965960" cy="1822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" name="图片 101"/>
          <p:cNvPicPr/>
          <p:nvPr/>
        </p:nvPicPr>
        <p:blipFill>
          <a:blip r:embed="rId12"/>
          <a:stretch>
            <a:fillRect/>
          </a:stretch>
        </p:blipFill>
        <p:spPr>
          <a:xfrm>
            <a:off x="6285230" y="2209800"/>
            <a:ext cx="2057400" cy="2057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图片 102"/>
          <p:cNvPicPr/>
          <p:nvPr/>
        </p:nvPicPr>
        <p:blipFill>
          <a:blip r:embed="rId13"/>
          <a:stretch>
            <a:fillRect/>
          </a:stretch>
        </p:blipFill>
        <p:spPr>
          <a:xfrm>
            <a:off x="9026525" y="2386330"/>
            <a:ext cx="1926590" cy="1822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" name="图片 16" descr="23344416_125402387965_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alphaModFix amt="60000"/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8256"/>
          <a:stretch>
            <a:fillRect/>
          </a:stretch>
        </p:blipFill>
        <p:spPr>
          <a:xfrm>
            <a:off x="10509885" y="113665"/>
            <a:ext cx="1682115" cy="1306195"/>
          </a:xfrm>
          <a:prstGeom prst="rect">
            <a:avLst/>
          </a:prstGeom>
        </p:spPr>
      </p:pic>
    </p:spTree>
    <p:custDataLst>
      <p:tags r:id="rId16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31" name="直接连接符 30"/>
          <p:cNvCxnSpPr/>
          <p:nvPr>
            <p:custDataLst>
              <p:tags r:id="rId1"/>
            </p:custDataLst>
          </p:nvPr>
        </p:nvCxnSpPr>
        <p:spPr>
          <a:xfrm>
            <a:off x="5181641" y="1523255"/>
            <a:ext cx="3810000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>
            <p:custDataLst>
              <p:tags r:id="rId2"/>
            </p:custDataLst>
          </p:nvPr>
        </p:nvSpPr>
        <p:spPr>
          <a:xfrm>
            <a:off x="5181641" y="453183"/>
            <a:ext cx="4198618" cy="994485"/>
          </a:xfrm>
          <a:prstGeom prst="rect">
            <a:avLst/>
          </a:prstGeom>
          <a:noFill/>
        </p:spPr>
        <p:txBody>
          <a:bodyPr wrap="square" lIns="91440" tIns="45720" rIns="91440" bIns="45720" rtlCol="0">
            <a:normAutofit/>
          </a:bodyPr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4400" b="1" spc="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汉仪旗黑-85S" panose="00020600040101010101" charset="-122"/>
                <a:sym typeface="Arial" panose="020B0604020202020204" pitchFamily="34" charset="0"/>
              </a:rPr>
              <a:t>目录</a:t>
            </a:r>
            <a:endParaRPr lang="zh-CN" altLang="en-US" sz="4400" b="1" spc="3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汉仪旗黑-85S" panose="00020600040101010101" charset="-122"/>
              <a:sym typeface="Arial" panose="020B0604020202020204" pitchFamily="34" charset="0"/>
            </a:endParaRPr>
          </a:p>
        </p:txBody>
      </p:sp>
      <p:sp>
        <p:nvSpPr>
          <p:cNvPr id="2" name="椭圆 1"/>
          <p:cNvSpPr/>
          <p:nvPr>
            <p:custDataLst>
              <p:tags r:id="rId3"/>
            </p:custDataLst>
          </p:nvPr>
        </p:nvSpPr>
        <p:spPr>
          <a:xfrm>
            <a:off x="5181641" y="2143309"/>
            <a:ext cx="274320" cy="27432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30000"/>
          </a:bodyPr>
          <a:p>
            <a:pPr algn="ctr"/>
            <a:endParaRPr lang="zh-CN" altLang="en-US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5972216" y="1827714"/>
            <a:ext cx="1576070" cy="904875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80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</a:rPr>
              <a:t>情绪先行</a:t>
            </a:r>
            <a:endParaRPr lang="zh-CN" altLang="en-US" sz="4800"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5972216" y="2732589"/>
            <a:ext cx="1576070" cy="76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3" name="椭圆 2"/>
          <p:cNvSpPr/>
          <p:nvPr>
            <p:custDataLst>
              <p:tags r:id="rId6"/>
            </p:custDataLst>
          </p:nvPr>
        </p:nvSpPr>
        <p:spPr>
          <a:xfrm>
            <a:off x="8187096" y="2143309"/>
            <a:ext cx="274320" cy="27432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30000"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7"/>
            </p:custDataLst>
          </p:nvPr>
        </p:nvSpPr>
        <p:spPr>
          <a:xfrm>
            <a:off x="8977036" y="1827714"/>
            <a:ext cx="1576070" cy="904875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80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</a:rPr>
              <a:t>学习为重</a:t>
            </a:r>
            <a:endParaRPr lang="zh-CN" altLang="en-US" sz="4800"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30" name="矩形 29"/>
          <p:cNvSpPr/>
          <p:nvPr>
            <p:custDataLst>
              <p:tags r:id="rId8"/>
            </p:custDataLst>
          </p:nvPr>
        </p:nvSpPr>
        <p:spPr>
          <a:xfrm>
            <a:off x="8977036" y="2732589"/>
            <a:ext cx="1576070" cy="762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6" name="椭圆 5"/>
          <p:cNvSpPr/>
          <p:nvPr>
            <p:custDataLst>
              <p:tags r:id="rId9"/>
            </p:custDataLst>
          </p:nvPr>
        </p:nvSpPr>
        <p:spPr>
          <a:xfrm>
            <a:off x="5181641" y="3690804"/>
            <a:ext cx="274320" cy="27432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30000"/>
          </a:bodyPr>
          <a:p>
            <a:pPr algn="ctr"/>
            <a:endParaRPr lang="zh-CN" altLang="en-US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10"/>
            </p:custDataLst>
          </p:nvPr>
        </p:nvSpPr>
        <p:spPr>
          <a:xfrm>
            <a:off x="5972216" y="3375209"/>
            <a:ext cx="1576070" cy="904875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80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</a:rPr>
              <a:t>习惯养正</a:t>
            </a:r>
            <a:endParaRPr lang="zh-CN" altLang="en-US" sz="4800"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34" name="矩形 33"/>
          <p:cNvSpPr/>
          <p:nvPr>
            <p:custDataLst>
              <p:tags r:id="rId11"/>
            </p:custDataLst>
          </p:nvPr>
        </p:nvSpPr>
        <p:spPr>
          <a:xfrm>
            <a:off x="5972216" y="4280084"/>
            <a:ext cx="1576070" cy="76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36" name="椭圆 35"/>
          <p:cNvSpPr/>
          <p:nvPr>
            <p:custDataLst>
              <p:tags r:id="rId12"/>
            </p:custDataLst>
          </p:nvPr>
        </p:nvSpPr>
        <p:spPr>
          <a:xfrm>
            <a:off x="8186461" y="3690804"/>
            <a:ext cx="274320" cy="27432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30000"/>
          </a:bodyPr>
          <a:p>
            <a:pPr algn="ctr"/>
            <a:endParaRPr lang="zh-CN" altLang="en-US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13"/>
            </p:custDataLst>
          </p:nvPr>
        </p:nvSpPr>
        <p:spPr>
          <a:xfrm>
            <a:off x="8976401" y="3375209"/>
            <a:ext cx="1576070" cy="904875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80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</a:rPr>
              <a:t>人际关系</a:t>
            </a:r>
            <a:endParaRPr lang="zh-CN" altLang="en-US" sz="4800"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38" name="矩形 37"/>
          <p:cNvSpPr/>
          <p:nvPr>
            <p:custDataLst>
              <p:tags r:id="rId14"/>
            </p:custDataLst>
          </p:nvPr>
        </p:nvSpPr>
        <p:spPr>
          <a:xfrm>
            <a:off x="8976401" y="4280084"/>
            <a:ext cx="1576070" cy="762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40" name="椭圆 39"/>
          <p:cNvSpPr/>
          <p:nvPr>
            <p:custDataLst>
              <p:tags r:id="rId15"/>
            </p:custDataLst>
          </p:nvPr>
        </p:nvSpPr>
        <p:spPr>
          <a:xfrm>
            <a:off x="5181641" y="5162099"/>
            <a:ext cx="274320" cy="27432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30000"/>
          </a:bodyPr>
          <a:p>
            <a:pPr algn="ctr"/>
            <a:endParaRPr lang="zh-CN" altLang="en-US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6"/>
            </p:custDataLst>
          </p:nvPr>
        </p:nvSpPr>
        <p:spPr>
          <a:xfrm>
            <a:off x="5970946" y="4846504"/>
            <a:ext cx="1576070" cy="904875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800">
                <a:solidFill>
                  <a:schemeClr val="dk1"/>
                </a:solidFill>
                <a:latin typeface="Arial" panose="020B0604020202020204" pitchFamily="34" charset="0"/>
                <a:ea typeface="微软雅黑" panose="020B0503020204020204" charset="-122"/>
              </a:rPr>
              <a:t>学会求助</a:t>
            </a:r>
            <a:endParaRPr lang="zh-CN" altLang="en-US" sz="4800">
              <a:solidFill>
                <a:schemeClr val="dk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42" name="矩形 41"/>
          <p:cNvSpPr/>
          <p:nvPr>
            <p:custDataLst>
              <p:tags r:id="rId17"/>
            </p:custDataLst>
          </p:nvPr>
        </p:nvSpPr>
        <p:spPr>
          <a:xfrm>
            <a:off x="5972216" y="5751379"/>
            <a:ext cx="1576070" cy="76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17" name="图片 16" descr="23344416_125402387965_2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alphaModFix amt="60000"/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8256"/>
          <a:stretch>
            <a:fillRect/>
          </a:stretch>
        </p:blipFill>
        <p:spPr>
          <a:xfrm>
            <a:off x="0" y="-19685"/>
            <a:ext cx="1682115" cy="1306195"/>
          </a:xfrm>
          <a:prstGeom prst="rect">
            <a:avLst/>
          </a:prstGeom>
        </p:spPr>
      </p:pic>
    </p:spTree>
    <p:custDataLst>
      <p:tags r:id="rId20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/>
          <p:nvPr/>
        </p:nvPicPr>
        <p:blipFill>
          <a:blip r:embed="rId1"/>
          <a:stretch>
            <a:fillRect/>
          </a:stretch>
        </p:blipFill>
        <p:spPr>
          <a:xfrm>
            <a:off x="3587750" y="4133215"/>
            <a:ext cx="5276850" cy="2247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矩形 11"/>
          <p:cNvSpPr/>
          <p:nvPr>
            <p:custDataLst>
              <p:tags r:id="rId2"/>
            </p:custDataLst>
          </p:nvPr>
        </p:nvSpPr>
        <p:spPr>
          <a:xfrm>
            <a:off x="4521236" y="1760573"/>
            <a:ext cx="1222943" cy="495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spc="20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6" name="标题 5"/>
          <p:cNvSpPr/>
          <p:nvPr>
            <p:ph type="ctrTitle" idx="2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5000">
                <a:solidFill>
                  <a:schemeClr val="accent1">
                    <a:lumMod val="50000"/>
                  </a:schemeClr>
                </a:solidFill>
                <a:sym typeface="+mn-ea"/>
              </a:rPr>
              <a:t>情绪先行</a:t>
            </a:r>
            <a:endParaRPr lang="zh-CN" altLang="en-US" sz="5000">
              <a:solidFill>
                <a:schemeClr val="accent1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9" name="矩形: 圆角 8"/>
          <p:cNvSpPr/>
          <p:nvPr>
            <p:custDataLst>
              <p:tags r:id="rId4"/>
            </p:custDataLst>
          </p:nvPr>
        </p:nvSpPr>
        <p:spPr>
          <a:xfrm>
            <a:off x="4069751" y="2846892"/>
            <a:ext cx="4312920" cy="109673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09600"/>
            <a:r>
              <a:rPr lang="en-US" altLang="zh-CN" sz="1600" b="1" spc="200" dirty="0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PART ONE</a:t>
            </a:r>
            <a:endParaRPr lang="en-US" altLang="zh-CN" sz="1600" b="1" spc="200" dirty="0">
              <a:solidFill>
                <a:schemeClr val="dk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17" name="图片 16" descr="23344416_125402387965_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alphaModFix amt="60000"/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8256"/>
          <a:stretch>
            <a:fillRect/>
          </a:stretch>
        </p:blipFill>
        <p:spPr>
          <a:xfrm>
            <a:off x="0" y="-19685"/>
            <a:ext cx="1682115" cy="130619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0" normalizeH="0" baseline="0" noProof="1" dirty="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r>
              <a:rPr lang="zh-CN" altLang="en-US" sz="430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心理自查</a:t>
            </a:r>
            <a:endParaRPr lang="zh-CN" altLang="en-US" sz="430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001645" y="1365250"/>
            <a:ext cx="7164070" cy="472757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一想到开学我就心烦、抵触</a:t>
            </a:r>
            <a:endParaRPr lang="zh-CN" altLang="en-US" sz="32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9" name="图片 108"/>
          <p:cNvPicPr/>
          <p:nvPr/>
        </p:nvPicPr>
        <p:blipFill>
          <a:blip r:embed="rId5"/>
          <a:stretch>
            <a:fillRect/>
          </a:stretch>
        </p:blipFill>
        <p:spPr>
          <a:xfrm>
            <a:off x="1082675" y="2933065"/>
            <a:ext cx="3719830" cy="33007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3" name="图片 112"/>
          <p:cNvPicPr/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284595" y="2933065"/>
            <a:ext cx="3711575" cy="33013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" name="图片 16" descr="23344416_125402387965_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60000"/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8256"/>
          <a:stretch>
            <a:fillRect/>
          </a:stretch>
        </p:blipFill>
        <p:spPr>
          <a:xfrm>
            <a:off x="10348595" y="218440"/>
            <a:ext cx="1682115" cy="1306195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0" normalizeH="0" baseline="0" noProof="1" dirty="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430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心理自查</a:t>
            </a:r>
            <a:endParaRPr lang="zh-CN" altLang="en-US" sz="430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2555240" y="1482090"/>
            <a:ext cx="8669655" cy="107061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</a:pPr>
            <a:r>
              <a:rPr lang="zh-CN" altLang="en-US" sz="32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不想做任何和学习相关的事</a:t>
            </a:r>
            <a:endParaRPr lang="zh-CN" altLang="en-US" sz="32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1" name="图片 110"/>
          <p:cNvPicPr/>
          <p:nvPr/>
        </p:nvPicPr>
        <p:blipFill>
          <a:blip r:embed="rId5"/>
          <a:stretch>
            <a:fillRect/>
          </a:stretch>
        </p:blipFill>
        <p:spPr>
          <a:xfrm>
            <a:off x="1995805" y="2730500"/>
            <a:ext cx="4015740" cy="2921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4" name="图片 113"/>
          <p:cNvPicPr/>
          <p:nvPr/>
        </p:nvPicPr>
        <p:blipFill>
          <a:blip r:embed="rId6"/>
          <a:stretch>
            <a:fillRect/>
          </a:stretch>
        </p:blipFill>
        <p:spPr>
          <a:xfrm>
            <a:off x="6946900" y="2784475"/>
            <a:ext cx="3136900" cy="29851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" name="图片 16" descr="23344416_125402387965_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alphaModFix amt="60000"/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8256"/>
          <a:stretch>
            <a:fillRect/>
          </a:stretch>
        </p:blipFill>
        <p:spPr>
          <a:xfrm>
            <a:off x="10764520" y="-1905"/>
            <a:ext cx="1682115" cy="130619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</a:endParaRPr>
          </a:p>
        </p:txBody>
      </p:sp>
      <p:sp>
        <p:nvSpPr>
          <p:cNvPr id="8" name="菱形 7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0" normalizeH="0" baseline="0" noProof="1" dirty="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endParaRPr lang="zh-CN" altLang="en-US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16" name="图片 115"/>
          <p:cNvPicPr/>
          <p:nvPr/>
        </p:nvPicPr>
        <p:blipFill>
          <a:blip r:embed="rId5"/>
          <a:stretch>
            <a:fillRect/>
          </a:stretch>
        </p:blipFill>
        <p:spPr>
          <a:xfrm>
            <a:off x="2453005" y="254635"/>
            <a:ext cx="7658100" cy="3108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占位符 4"/>
          <p:cNvSpPr>
            <a:spLocks noGrp="1"/>
          </p:cNvSpPr>
          <p:nvPr/>
        </p:nvSpPr>
        <p:spPr>
          <a:xfrm>
            <a:off x="1938020" y="3429000"/>
            <a:ext cx="9375775" cy="2618740"/>
          </a:xfrm>
          <a:prstGeom prst="rect">
            <a:avLst/>
          </a:prstGeom>
        </p:spPr>
        <p:txBody>
          <a:bodyPr vert="horz" lIns="101600" tIns="0" rIns="82550" bIns="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开学综合征是指假期即将结束、准备开学前</a:t>
            </a:r>
            <a:r>
              <a:rPr lang="zh-CN" altLang="en-US" sz="2800">
                <a:solidFill>
                  <a:srgbClr val="00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学生</a:t>
            </a:r>
            <a:r>
              <a:rPr lang="en-US" altLang="zh-CN" sz="2800">
                <a:solidFill>
                  <a:srgbClr val="00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</a:t>
            </a:r>
            <a:r>
              <a:rPr sz="2800">
                <a:solidFill>
                  <a:srgbClr val="00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老师</a:t>
            </a:r>
            <a:r>
              <a:rPr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会产生一些焦虑、抗拒、不适应的心理，集中表现为明显不适应新学期学习生活。一般会持续两天到一周的时间。</a:t>
            </a:r>
            <a:endParaRPr sz="28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8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7" name="图片 16" descr="23344416_125402387965_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alphaModFix amt="60000"/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8256"/>
          <a:stretch>
            <a:fillRect/>
          </a:stretch>
        </p:blipFill>
        <p:spPr>
          <a:xfrm>
            <a:off x="0" y="-19685"/>
            <a:ext cx="1682115" cy="130619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0" normalizeH="0" baseline="0" noProof="1" dirty="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430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开学</a:t>
            </a:r>
            <a:r>
              <a:rPr sz="430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emo怎么办？</a:t>
            </a:r>
            <a:endParaRPr sz="430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69925" y="1531620"/>
            <a:ext cx="8221345" cy="44958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面对开学我是有些期待的，但是真的开学临近，我又有些焦虑和担心，来回拉扯，心累</a:t>
            </a:r>
            <a:r>
              <a:rPr lang="en-US" altLang="zh-CN" sz="24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....</a:t>
            </a:r>
            <a:endParaRPr lang="zh-CN" altLang="en-US" sz="24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17" name="图片 116"/>
          <p:cNvPicPr/>
          <p:nvPr/>
        </p:nvPicPr>
        <p:blipFill>
          <a:blip r:embed="rId5"/>
          <a:stretch>
            <a:fillRect/>
          </a:stretch>
        </p:blipFill>
        <p:spPr>
          <a:xfrm>
            <a:off x="6400800" y="2415540"/>
            <a:ext cx="4070985" cy="33540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" name="图片 16" descr="23344416_125402387965_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alphaModFix amt="60000"/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8256"/>
          <a:stretch>
            <a:fillRect/>
          </a:stretch>
        </p:blipFill>
        <p:spPr>
          <a:xfrm>
            <a:off x="10471785" y="0"/>
            <a:ext cx="1682115" cy="130619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Freeform 5"/>
          <p:cNvSpPr/>
          <p:nvPr/>
        </p:nvSpPr>
        <p:spPr bwMode="auto">
          <a:xfrm flipH="1">
            <a:off x="1312324" y="1972875"/>
            <a:ext cx="3153037" cy="3488315"/>
          </a:xfrm>
          <a:custGeom>
            <a:avLst/>
            <a:gdLst>
              <a:gd name="T0" fmla="*/ 245 w 248"/>
              <a:gd name="T1" fmla="*/ 16 h 274"/>
              <a:gd name="T2" fmla="*/ 230 w 248"/>
              <a:gd name="T3" fmla="*/ 20 h 274"/>
              <a:gd name="T4" fmla="*/ 227 w 248"/>
              <a:gd name="T5" fmla="*/ 18 h 274"/>
              <a:gd name="T6" fmla="*/ 228 w 248"/>
              <a:gd name="T7" fmla="*/ 3 h 274"/>
              <a:gd name="T8" fmla="*/ 225 w 248"/>
              <a:gd name="T9" fmla="*/ 1 h 274"/>
              <a:gd name="T10" fmla="*/ 198 w 248"/>
              <a:gd name="T11" fmla="*/ 34 h 274"/>
              <a:gd name="T12" fmla="*/ 197 w 248"/>
              <a:gd name="T13" fmla="*/ 47 h 274"/>
              <a:gd name="T14" fmla="*/ 188 w 248"/>
              <a:gd name="T15" fmla="*/ 57 h 274"/>
              <a:gd name="T16" fmla="*/ 119 w 248"/>
              <a:gd name="T17" fmla="*/ 35 h 274"/>
              <a:gd name="T18" fmla="*/ 0 w 248"/>
              <a:gd name="T19" fmla="*/ 154 h 274"/>
              <a:gd name="T20" fmla="*/ 119 w 248"/>
              <a:gd name="T21" fmla="*/ 274 h 274"/>
              <a:gd name="T22" fmla="*/ 239 w 248"/>
              <a:gd name="T23" fmla="*/ 154 h 274"/>
              <a:gd name="T24" fmla="*/ 204 w 248"/>
              <a:gd name="T25" fmla="*/ 70 h 274"/>
              <a:gd name="T26" fmla="*/ 182 w 248"/>
              <a:gd name="T27" fmla="*/ 96 h 274"/>
              <a:gd name="T28" fmla="*/ 205 w 248"/>
              <a:gd name="T29" fmla="*/ 154 h 274"/>
              <a:gd name="T30" fmla="*/ 180 w 248"/>
              <a:gd name="T31" fmla="*/ 215 h 274"/>
              <a:gd name="T32" fmla="*/ 119 w 248"/>
              <a:gd name="T33" fmla="*/ 240 h 274"/>
              <a:gd name="T34" fmla="*/ 58 w 248"/>
              <a:gd name="T35" fmla="*/ 215 h 274"/>
              <a:gd name="T36" fmla="*/ 33 w 248"/>
              <a:gd name="T37" fmla="*/ 154 h 274"/>
              <a:gd name="T38" fmla="*/ 58 w 248"/>
              <a:gd name="T39" fmla="*/ 93 h 274"/>
              <a:gd name="T40" fmla="*/ 119 w 248"/>
              <a:gd name="T41" fmla="*/ 68 h 274"/>
              <a:gd name="T42" fmla="*/ 167 w 248"/>
              <a:gd name="T43" fmla="*/ 83 h 274"/>
              <a:gd name="T44" fmla="*/ 150 w 248"/>
              <a:gd name="T45" fmla="*/ 104 h 274"/>
              <a:gd name="T46" fmla="*/ 119 w 248"/>
              <a:gd name="T47" fmla="*/ 95 h 274"/>
              <a:gd name="T48" fmla="*/ 60 w 248"/>
              <a:gd name="T49" fmla="*/ 154 h 274"/>
              <a:gd name="T50" fmla="*/ 119 w 248"/>
              <a:gd name="T51" fmla="*/ 213 h 274"/>
              <a:gd name="T52" fmla="*/ 178 w 248"/>
              <a:gd name="T53" fmla="*/ 154 h 274"/>
              <a:gd name="T54" fmla="*/ 165 w 248"/>
              <a:gd name="T55" fmla="*/ 117 h 274"/>
              <a:gd name="T56" fmla="*/ 143 w 248"/>
              <a:gd name="T57" fmla="*/ 144 h 274"/>
              <a:gd name="T58" fmla="*/ 145 w 248"/>
              <a:gd name="T59" fmla="*/ 154 h 274"/>
              <a:gd name="T60" fmla="*/ 119 w 248"/>
              <a:gd name="T61" fmla="*/ 180 h 274"/>
              <a:gd name="T62" fmla="*/ 93 w 248"/>
              <a:gd name="T63" fmla="*/ 154 h 274"/>
              <a:gd name="T64" fmla="*/ 119 w 248"/>
              <a:gd name="T65" fmla="*/ 128 h 274"/>
              <a:gd name="T66" fmla="*/ 129 w 248"/>
              <a:gd name="T67" fmla="*/ 130 h 274"/>
              <a:gd name="T68" fmla="*/ 114 w 248"/>
              <a:gd name="T69" fmla="*/ 148 h 274"/>
              <a:gd name="T70" fmla="*/ 115 w 248"/>
              <a:gd name="T71" fmla="*/ 157 h 274"/>
              <a:gd name="T72" fmla="*/ 116 w 248"/>
              <a:gd name="T73" fmla="*/ 158 h 274"/>
              <a:gd name="T74" fmla="*/ 120 w 248"/>
              <a:gd name="T75" fmla="*/ 159 h 274"/>
              <a:gd name="T76" fmla="*/ 125 w 248"/>
              <a:gd name="T77" fmla="*/ 156 h 274"/>
              <a:gd name="T78" fmla="*/ 139 w 248"/>
              <a:gd name="T79" fmla="*/ 138 h 274"/>
              <a:gd name="T80" fmla="*/ 161 w 248"/>
              <a:gd name="T81" fmla="*/ 112 h 274"/>
              <a:gd name="T82" fmla="*/ 178 w 248"/>
              <a:gd name="T83" fmla="*/ 91 h 274"/>
              <a:gd name="T84" fmla="*/ 199 w 248"/>
              <a:gd name="T85" fmla="*/ 65 h 274"/>
              <a:gd name="T86" fmla="*/ 207 w 248"/>
              <a:gd name="T87" fmla="*/ 56 h 274"/>
              <a:gd name="T88" fmla="*/ 216 w 248"/>
              <a:gd name="T89" fmla="*/ 55 h 274"/>
              <a:gd name="T90" fmla="*/ 220 w 248"/>
              <a:gd name="T91" fmla="*/ 52 h 274"/>
              <a:gd name="T92" fmla="*/ 246 w 248"/>
              <a:gd name="T93" fmla="*/ 19 h 274"/>
              <a:gd name="T94" fmla="*/ 245 w 248"/>
              <a:gd name="T95" fmla="*/ 16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8" h="274">
                <a:moveTo>
                  <a:pt x="245" y="16"/>
                </a:moveTo>
                <a:cubicBezTo>
                  <a:pt x="230" y="20"/>
                  <a:pt x="230" y="20"/>
                  <a:pt x="230" y="20"/>
                </a:cubicBezTo>
                <a:cubicBezTo>
                  <a:pt x="228" y="20"/>
                  <a:pt x="227" y="19"/>
                  <a:pt x="227" y="18"/>
                </a:cubicBezTo>
                <a:cubicBezTo>
                  <a:pt x="228" y="3"/>
                  <a:pt x="228" y="3"/>
                  <a:pt x="228" y="3"/>
                </a:cubicBezTo>
                <a:cubicBezTo>
                  <a:pt x="228" y="1"/>
                  <a:pt x="226" y="0"/>
                  <a:pt x="225" y="1"/>
                </a:cubicBezTo>
                <a:cubicBezTo>
                  <a:pt x="198" y="34"/>
                  <a:pt x="198" y="34"/>
                  <a:pt x="198" y="34"/>
                </a:cubicBezTo>
                <a:cubicBezTo>
                  <a:pt x="195" y="38"/>
                  <a:pt x="195" y="43"/>
                  <a:pt x="197" y="47"/>
                </a:cubicBezTo>
                <a:cubicBezTo>
                  <a:pt x="188" y="57"/>
                  <a:pt x="188" y="57"/>
                  <a:pt x="188" y="57"/>
                </a:cubicBezTo>
                <a:cubicBezTo>
                  <a:pt x="169" y="43"/>
                  <a:pt x="145" y="35"/>
                  <a:pt x="119" y="35"/>
                </a:cubicBezTo>
                <a:cubicBezTo>
                  <a:pt x="53" y="35"/>
                  <a:pt x="0" y="88"/>
                  <a:pt x="0" y="154"/>
                </a:cubicBezTo>
                <a:cubicBezTo>
                  <a:pt x="0" y="220"/>
                  <a:pt x="53" y="274"/>
                  <a:pt x="119" y="274"/>
                </a:cubicBezTo>
                <a:cubicBezTo>
                  <a:pt x="185" y="274"/>
                  <a:pt x="239" y="220"/>
                  <a:pt x="239" y="154"/>
                </a:cubicBezTo>
                <a:cubicBezTo>
                  <a:pt x="239" y="121"/>
                  <a:pt x="225" y="92"/>
                  <a:pt x="204" y="70"/>
                </a:cubicBezTo>
                <a:cubicBezTo>
                  <a:pt x="182" y="96"/>
                  <a:pt x="182" y="96"/>
                  <a:pt x="182" y="96"/>
                </a:cubicBezTo>
                <a:cubicBezTo>
                  <a:pt x="197" y="112"/>
                  <a:pt x="205" y="132"/>
                  <a:pt x="205" y="154"/>
                </a:cubicBezTo>
                <a:cubicBezTo>
                  <a:pt x="205" y="177"/>
                  <a:pt x="196" y="199"/>
                  <a:pt x="180" y="215"/>
                </a:cubicBezTo>
                <a:cubicBezTo>
                  <a:pt x="164" y="231"/>
                  <a:pt x="142" y="240"/>
                  <a:pt x="119" y="240"/>
                </a:cubicBezTo>
                <a:cubicBezTo>
                  <a:pt x="96" y="240"/>
                  <a:pt x="74" y="231"/>
                  <a:pt x="58" y="215"/>
                </a:cubicBezTo>
                <a:cubicBezTo>
                  <a:pt x="42" y="199"/>
                  <a:pt x="33" y="177"/>
                  <a:pt x="33" y="154"/>
                </a:cubicBezTo>
                <a:cubicBezTo>
                  <a:pt x="33" y="131"/>
                  <a:pt x="42" y="110"/>
                  <a:pt x="58" y="93"/>
                </a:cubicBezTo>
                <a:cubicBezTo>
                  <a:pt x="74" y="77"/>
                  <a:pt x="96" y="68"/>
                  <a:pt x="119" y="68"/>
                </a:cubicBezTo>
                <a:cubicBezTo>
                  <a:pt x="137" y="68"/>
                  <a:pt x="153" y="73"/>
                  <a:pt x="167" y="83"/>
                </a:cubicBezTo>
                <a:cubicBezTo>
                  <a:pt x="150" y="104"/>
                  <a:pt x="150" y="104"/>
                  <a:pt x="150" y="104"/>
                </a:cubicBezTo>
                <a:cubicBezTo>
                  <a:pt x="141" y="98"/>
                  <a:pt x="130" y="95"/>
                  <a:pt x="119" y="95"/>
                </a:cubicBezTo>
                <a:cubicBezTo>
                  <a:pt x="86" y="95"/>
                  <a:pt x="60" y="122"/>
                  <a:pt x="60" y="154"/>
                </a:cubicBezTo>
                <a:cubicBezTo>
                  <a:pt x="60" y="187"/>
                  <a:pt x="86" y="213"/>
                  <a:pt x="119" y="213"/>
                </a:cubicBezTo>
                <a:cubicBezTo>
                  <a:pt x="152" y="213"/>
                  <a:pt x="178" y="187"/>
                  <a:pt x="178" y="154"/>
                </a:cubicBezTo>
                <a:cubicBezTo>
                  <a:pt x="178" y="140"/>
                  <a:pt x="173" y="127"/>
                  <a:pt x="165" y="117"/>
                </a:cubicBezTo>
                <a:cubicBezTo>
                  <a:pt x="143" y="144"/>
                  <a:pt x="143" y="144"/>
                  <a:pt x="143" y="144"/>
                </a:cubicBezTo>
                <a:cubicBezTo>
                  <a:pt x="144" y="147"/>
                  <a:pt x="145" y="151"/>
                  <a:pt x="145" y="154"/>
                </a:cubicBezTo>
                <a:cubicBezTo>
                  <a:pt x="145" y="169"/>
                  <a:pt x="133" y="180"/>
                  <a:pt x="119" y="180"/>
                </a:cubicBezTo>
                <a:cubicBezTo>
                  <a:pt x="105" y="180"/>
                  <a:pt x="93" y="169"/>
                  <a:pt x="93" y="154"/>
                </a:cubicBezTo>
                <a:cubicBezTo>
                  <a:pt x="93" y="140"/>
                  <a:pt x="105" y="128"/>
                  <a:pt x="119" y="128"/>
                </a:cubicBezTo>
                <a:cubicBezTo>
                  <a:pt x="122" y="128"/>
                  <a:pt x="126" y="129"/>
                  <a:pt x="129" y="130"/>
                </a:cubicBezTo>
                <a:cubicBezTo>
                  <a:pt x="114" y="148"/>
                  <a:pt x="114" y="148"/>
                  <a:pt x="114" y="148"/>
                </a:cubicBezTo>
                <a:cubicBezTo>
                  <a:pt x="112" y="151"/>
                  <a:pt x="112" y="155"/>
                  <a:pt x="115" y="157"/>
                </a:cubicBezTo>
                <a:cubicBezTo>
                  <a:pt x="116" y="157"/>
                  <a:pt x="116" y="158"/>
                  <a:pt x="116" y="158"/>
                </a:cubicBezTo>
                <a:cubicBezTo>
                  <a:pt x="117" y="158"/>
                  <a:pt x="118" y="159"/>
                  <a:pt x="120" y="159"/>
                </a:cubicBezTo>
                <a:cubicBezTo>
                  <a:pt x="122" y="159"/>
                  <a:pt x="124" y="158"/>
                  <a:pt x="125" y="156"/>
                </a:cubicBezTo>
                <a:cubicBezTo>
                  <a:pt x="139" y="138"/>
                  <a:pt x="139" y="138"/>
                  <a:pt x="139" y="138"/>
                </a:cubicBezTo>
                <a:cubicBezTo>
                  <a:pt x="161" y="112"/>
                  <a:pt x="161" y="112"/>
                  <a:pt x="161" y="112"/>
                </a:cubicBezTo>
                <a:cubicBezTo>
                  <a:pt x="178" y="91"/>
                  <a:pt x="178" y="91"/>
                  <a:pt x="178" y="91"/>
                </a:cubicBezTo>
                <a:cubicBezTo>
                  <a:pt x="199" y="65"/>
                  <a:pt x="199" y="65"/>
                  <a:pt x="199" y="65"/>
                </a:cubicBezTo>
                <a:cubicBezTo>
                  <a:pt x="207" y="56"/>
                  <a:pt x="207" y="56"/>
                  <a:pt x="207" y="56"/>
                </a:cubicBezTo>
                <a:cubicBezTo>
                  <a:pt x="210" y="56"/>
                  <a:pt x="213" y="56"/>
                  <a:pt x="216" y="55"/>
                </a:cubicBezTo>
                <a:cubicBezTo>
                  <a:pt x="218" y="54"/>
                  <a:pt x="219" y="53"/>
                  <a:pt x="220" y="52"/>
                </a:cubicBezTo>
                <a:cubicBezTo>
                  <a:pt x="246" y="19"/>
                  <a:pt x="246" y="19"/>
                  <a:pt x="246" y="19"/>
                </a:cubicBezTo>
                <a:cubicBezTo>
                  <a:pt x="248" y="18"/>
                  <a:pt x="246" y="16"/>
                  <a:pt x="245" y="16"/>
                </a:cubicBezTo>
              </a:path>
            </a:pathLst>
          </a:custGeom>
          <a:blipFill dpi="0" rotWithShape="1">
            <a:blip r:embed="rId1" cstate="print"/>
            <a:srcRect/>
            <a:stretch>
              <a:fillRect/>
            </a:stretch>
          </a:blip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049911" name="弧形 2"/>
          <p:cNvSpPr/>
          <p:nvPr/>
        </p:nvSpPr>
        <p:spPr>
          <a:xfrm>
            <a:off x="965297" y="1980887"/>
            <a:ext cx="3929045" cy="3929045"/>
          </a:xfrm>
          <a:prstGeom prst="arc">
            <a:avLst>
              <a:gd name="adj1" fmla="val 17690544"/>
              <a:gd name="adj2" fmla="val 3934197"/>
            </a:avLst>
          </a:prstGeom>
          <a:ln w="63500">
            <a:solidFill>
              <a:schemeClr val="bg1">
                <a:lumMod val="8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49913" name="椭圆 66"/>
          <p:cNvSpPr/>
          <p:nvPr/>
        </p:nvSpPr>
        <p:spPr>
          <a:xfrm>
            <a:off x="4125040" y="2310073"/>
            <a:ext cx="339989" cy="339987"/>
          </a:xfrm>
          <a:prstGeom prst="ellipse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49914" name="椭圆 70"/>
          <p:cNvSpPr/>
          <p:nvPr/>
        </p:nvSpPr>
        <p:spPr>
          <a:xfrm>
            <a:off x="4699340" y="3836376"/>
            <a:ext cx="339989" cy="339987"/>
          </a:xfrm>
          <a:prstGeom prst="ellipse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49915" name="椭圆 74"/>
          <p:cNvSpPr/>
          <p:nvPr/>
        </p:nvSpPr>
        <p:spPr>
          <a:xfrm>
            <a:off x="4115727" y="5226080"/>
            <a:ext cx="339989" cy="339987"/>
          </a:xfrm>
          <a:prstGeom prst="ellipse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cxnSp>
        <p:nvCxnSpPr>
          <p:cNvPr id="3145815" name="直接连接符 86"/>
          <p:cNvCxnSpPr/>
          <p:nvPr/>
        </p:nvCxnSpPr>
        <p:spPr>
          <a:xfrm>
            <a:off x="4512881" y="2479960"/>
            <a:ext cx="1475792" cy="0"/>
          </a:xfrm>
          <a:prstGeom prst="line">
            <a:avLst/>
          </a:prstGeom>
          <a:ln w="3175">
            <a:solidFill>
              <a:schemeClr val="accent2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919" name="椭圆 87"/>
          <p:cNvSpPr/>
          <p:nvPr/>
        </p:nvSpPr>
        <p:spPr>
          <a:xfrm>
            <a:off x="6081635" y="2142069"/>
            <a:ext cx="674624" cy="675512"/>
          </a:xfrm>
          <a:prstGeom prst="ellipse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49920" name="TextBox 5" descr="#clear#"/>
          <p:cNvSpPr txBox="1"/>
          <p:nvPr/>
        </p:nvSpPr>
        <p:spPr>
          <a:xfrm>
            <a:off x="6118013" y="2217420"/>
            <a:ext cx="488527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2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1</a:t>
            </a:r>
            <a:endParaRPr lang="en-US" altLang="zh-CN" sz="32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cxnSp>
        <p:nvCxnSpPr>
          <p:cNvPr id="3145816" name="直接连接符 89"/>
          <p:cNvCxnSpPr/>
          <p:nvPr/>
        </p:nvCxnSpPr>
        <p:spPr>
          <a:xfrm>
            <a:off x="5039308" y="3938069"/>
            <a:ext cx="1475792" cy="0"/>
          </a:xfrm>
          <a:prstGeom prst="line">
            <a:avLst/>
          </a:prstGeom>
          <a:ln w="3175">
            <a:solidFill>
              <a:schemeClr val="accent3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921" name="椭圆 90"/>
          <p:cNvSpPr/>
          <p:nvPr/>
        </p:nvSpPr>
        <p:spPr>
          <a:xfrm>
            <a:off x="6231295" y="3592559"/>
            <a:ext cx="674624" cy="675512"/>
          </a:xfrm>
          <a:prstGeom prst="ellipse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49922" name="TextBox 5" descr="#clear#"/>
          <p:cNvSpPr txBox="1"/>
          <p:nvPr/>
        </p:nvSpPr>
        <p:spPr>
          <a:xfrm>
            <a:off x="5695527" y="3686387"/>
            <a:ext cx="1746673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2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2</a:t>
            </a:r>
            <a:endParaRPr lang="en-US" altLang="zh-CN" sz="32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cxnSp>
        <p:nvCxnSpPr>
          <p:cNvPr id="3145817" name="直接连接符 92"/>
          <p:cNvCxnSpPr/>
          <p:nvPr/>
        </p:nvCxnSpPr>
        <p:spPr>
          <a:xfrm>
            <a:off x="4642421" y="5397673"/>
            <a:ext cx="1475792" cy="0"/>
          </a:xfrm>
          <a:prstGeom prst="line">
            <a:avLst/>
          </a:prstGeom>
          <a:ln w="3175">
            <a:solidFill>
              <a:schemeClr val="accent4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923" name="椭圆 93"/>
          <p:cNvSpPr/>
          <p:nvPr/>
        </p:nvSpPr>
        <p:spPr>
          <a:xfrm>
            <a:off x="5988501" y="5059783"/>
            <a:ext cx="674624" cy="675512"/>
          </a:xfrm>
          <a:prstGeom prst="ellipse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49924" name="TextBox 5" descr="#clear#"/>
          <p:cNvSpPr txBox="1"/>
          <p:nvPr/>
        </p:nvSpPr>
        <p:spPr>
          <a:xfrm>
            <a:off x="6105089" y="5135231"/>
            <a:ext cx="441448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2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3</a:t>
            </a:r>
            <a:endParaRPr lang="en-US" altLang="zh-CN" sz="32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049928" name="TextBox 5" descr="#clear#"/>
          <p:cNvSpPr txBox="1"/>
          <p:nvPr/>
        </p:nvSpPr>
        <p:spPr>
          <a:xfrm>
            <a:off x="6906184" y="2479668"/>
            <a:ext cx="3609121" cy="1663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>
              <a:spcBef>
                <a:spcPct val="50000"/>
              </a:spcBef>
              <a:buClrTx/>
            </a:pPr>
            <a:r>
              <a:rPr lang="zh-CN" altLang="en-US" sz="3200" b="1" dirty="0"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alpha val="40000"/>
                      <a:lumMod val="50000"/>
                    </a:schemeClr>
                  </a:outerShdw>
                </a:effectLst>
                <a:sym typeface="+mn-ea"/>
              </a:rPr>
              <a:t>注意转移法</a:t>
            </a:r>
            <a:endParaRPr lang="zh-CN" altLang="en-US" sz="3200" b="1" dirty="0"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alpha val="40000"/>
                    <a:lumMod val="50000"/>
                  </a:schemeClr>
                </a:outerShdw>
              </a:effectLst>
              <a:sym typeface="+mn-ea"/>
            </a:endParaRPr>
          </a:p>
        </p:txBody>
      </p:sp>
      <p:sp>
        <p:nvSpPr>
          <p:cNvPr id="1049929" name="TextBox 5" descr="#clear#"/>
          <p:cNvSpPr txBox="1"/>
          <p:nvPr/>
        </p:nvSpPr>
        <p:spPr>
          <a:xfrm>
            <a:off x="7212568" y="3719904"/>
            <a:ext cx="3609121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sz="3200" b="1" dirty="0"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alpha val="40000"/>
                      <a:lumMod val="50000"/>
                    </a:schemeClr>
                  </a:outerShdw>
                </a:effectLst>
              </a:rPr>
              <a:t>合理发泄法</a:t>
            </a:r>
            <a:endParaRPr lang="zh-CN" sz="3200" b="1" dirty="0"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alpha val="40000"/>
                    <a:lumMod val="50000"/>
                  </a:schemeClr>
                </a:outerShdw>
              </a:effectLst>
            </a:endParaRPr>
          </a:p>
        </p:txBody>
      </p:sp>
      <p:sp>
        <p:nvSpPr>
          <p:cNvPr id="1049930" name="TextBox 5" descr="#clear#"/>
          <p:cNvSpPr txBox="1"/>
          <p:nvPr/>
        </p:nvSpPr>
        <p:spPr>
          <a:xfrm>
            <a:off x="7009477" y="5136567"/>
            <a:ext cx="3609121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b="1" dirty="0" smtClean="0"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alpha val="40000"/>
                      <a:lumMod val="50000"/>
                    </a:schemeClr>
                  </a:outerShdw>
                </a:effectLst>
              </a:rPr>
              <a:t>理智控制法</a:t>
            </a:r>
            <a:endParaRPr lang="zh-CN" altLang="en-US" sz="3200" b="1" dirty="0" smtClean="0"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alpha val="40000"/>
                    <a:lumMod val="50000"/>
                  </a:schemeClr>
                </a:outerShdw>
              </a:effectLst>
            </a:endParaRPr>
          </a:p>
        </p:txBody>
      </p:sp>
      <p:pic>
        <p:nvPicPr>
          <p:cNvPr id="17" name="图片 16" descr="23344416_125402387965_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60000"/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8256"/>
          <a:stretch>
            <a:fillRect/>
          </a:stretch>
        </p:blipFill>
        <p:spPr>
          <a:xfrm>
            <a:off x="10471785" y="0"/>
            <a:ext cx="1682115" cy="1306195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669882" y="443234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0" normalizeH="0" baseline="0" noProof="1" dirty="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430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掌握调控情绪的</a:t>
            </a:r>
            <a:r>
              <a:rPr lang="zh-CN" altLang="en-US" sz="430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方法</a:t>
            </a:r>
            <a:endParaRPr lang="zh-CN" altLang="en-US" sz="430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custDataLst>
      <p:tags r:id="rId11"/>
    </p:custData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99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9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1049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499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499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499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99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499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9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49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499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49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49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499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499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499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49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49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45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1049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1049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49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145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049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049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49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145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1049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1049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049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910" grpId="0" bldLvl="0" animBg="1"/>
      <p:bldP spid="1049911" grpId="0" bldLvl="0" animBg="1"/>
      <p:bldP spid="1049913" grpId="0" bldLvl="0" animBg="1"/>
      <p:bldP spid="1049914" grpId="0" bldLvl="0" animBg="1"/>
      <p:bldP spid="1049915" grpId="0" bldLvl="0" animBg="1"/>
      <p:bldP spid="1049919" grpId="0" bldLvl="0" animBg="1"/>
      <p:bldP spid="1049920" grpId="0"/>
      <p:bldP spid="1049921" grpId="0" bldLvl="0" animBg="1"/>
      <p:bldP spid="1049922" grpId="0"/>
      <p:bldP spid="1049923" grpId="0" bldLvl="0" animBg="1"/>
      <p:bldP spid="1049924" grpId="0"/>
      <p:bldP spid="1049928" grpId="0"/>
      <p:bldP spid="1049929" grpId="0"/>
      <p:bldP spid="10499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5" name="任意多边形 116"/>
          <p:cNvSpPr/>
          <p:nvPr/>
        </p:nvSpPr>
        <p:spPr>
          <a:xfrm>
            <a:off x="10406320" y="2756925"/>
            <a:ext cx="2518367" cy="1285120"/>
          </a:xfrm>
          <a:custGeom>
            <a:avLst/>
            <a:gdLst>
              <a:gd name="connsiteX0" fmla="*/ 437289 w 1888775"/>
              <a:gd name="connsiteY0" fmla="*/ 0 h 963840"/>
              <a:gd name="connsiteX1" fmla="*/ 1451486 w 1888775"/>
              <a:gd name="connsiteY1" fmla="*/ 0 h 963840"/>
              <a:gd name="connsiteX2" fmla="*/ 1888775 w 1888775"/>
              <a:gd name="connsiteY2" fmla="*/ 437289 h 963840"/>
              <a:gd name="connsiteX3" fmla="*/ 1888775 w 1888775"/>
              <a:gd name="connsiteY3" fmla="*/ 853906 h 963840"/>
              <a:gd name="connsiteX4" fmla="*/ 1888775 w 1888775"/>
              <a:gd name="connsiteY4" fmla="*/ 853907 h 963840"/>
              <a:gd name="connsiteX5" fmla="*/ 1888775 w 1888775"/>
              <a:gd name="connsiteY5" fmla="*/ 853907 h 963840"/>
              <a:gd name="connsiteX6" fmla="*/ 1880136 w 1888775"/>
              <a:gd name="connsiteY6" fmla="*/ 896697 h 963840"/>
              <a:gd name="connsiteX7" fmla="*/ 1778841 w 1888775"/>
              <a:gd name="connsiteY7" fmla="*/ 963840 h 963840"/>
              <a:gd name="connsiteX8" fmla="*/ 1668907 w 1888775"/>
              <a:gd name="connsiteY8" fmla="*/ 853906 h 963840"/>
              <a:gd name="connsiteX9" fmla="*/ 1670387 w 1888775"/>
              <a:gd name="connsiteY9" fmla="*/ 846575 h 963840"/>
              <a:gd name="connsiteX10" fmla="*/ 1670387 w 1888775"/>
              <a:gd name="connsiteY10" fmla="*/ 452350 h 963840"/>
              <a:gd name="connsiteX11" fmla="*/ 1434728 w 1888775"/>
              <a:gd name="connsiteY11" fmla="*/ 216691 h 963840"/>
              <a:gd name="connsiteX12" fmla="*/ 454048 w 1888775"/>
              <a:gd name="connsiteY12" fmla="*/ 216691 h 963840"/>
              <a:gd name="connsiteX13" fmla="*/ 218389 w 1888775"/>
              <a:gd name="connsiteY13" fmla="*/ 452350 h 963840"/>
              <a:gd name="connsiteX14" fmla="*/ 218389 w 1888775"/>
              <a:gd name="connsiteY14" fmla="*/ 853907 h 963840"/>
              <a:gd name="connsiteX15" fmla="*/ 0 w 1888775"/>
              <a:gd name="connsiteY15" fmla="*/ 853907 h 963840"/>
              <a:gd name="connsiteX16" fmla="*/ 0 w 1888775"/>
              <a:gd name="connsiteY16" fmla="*/ 437289 h 963840"/>
              <a:gd name="connsiteX17" fmla="*/ 437289 w 1888775"/>
              <a:gd name="connsiteY17" fmla="*/ 0 h 96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88775" h="963840">
                <a:moveTo>
                  <a:pt x="437289" y="0"/>
                </a:moveTo>
                <a:lnTo>
                  <a:pt x="1451486" y="0"/>
                </a:lnTo>
                <a:cubicBezTo>
                  <a:pt x="1692994" y="0"/>
                  <a:pt x="1888775" y="195781"/>
                  <a:pt x="1888775" y="437289"/>
                </a:cubicBezTo>
                <a:lnTo>
                  <a:pt x="1888775" y="853906"/>
                </a:lnTo>
                <a:lnTo>
                  <a:pt x="1888775" y="853907"/>
                </a:lnTo>
                <a:lnTo>
                  <a:pt x="1888775" y="853907"/>
                </a:lnTo>
                <a:lnTo>
                  <a:pt x="1880136" y="896697"/>
                </a:lnTo>
                <a:cubicBezTo>
                  <a:pt x="1863447" y="936154"/>
                  <a:pt x="1824377" y="963840"/>
                  <a:pt x="1778841" y="963840"/>
                </a:cubicBezTo>
                <a:cubicBezTo>
                  <a:pt x="1718126" y="963840"/>
                  <a:pt x="1668907" y="914621"/>
                  <a:pt x="1668907" y="853906"/>
                </a:cubicBezTo>
                <a:lnTo>
                  <a:pt x="1670387" y="846575"/>
                </a:lnTo>
                <a:lnTo>
                  <a:pt x="1670387" y="452350"/>
                </a:lnTo>
                <a:cubicBezTo>
                  <a:pt x="1670387" y="322199"/>
                  <a:pt x="1564879" y="216691"/>
                  <a:pt x="1434728" y="216691"/>
                </a:cubicBezTo>
                <a:lnTo>
                  <a:pt x="454048" y="216691"/>
                </a:lnTo>
                <a:cubicBezTo>
                  <a:pt x="323897" y="216691"/>
                  <a:pt x="218389" y="322199"/>
                  <a:pt x="218389" y="452350"/>
                </a:cubicBezTo>
                <a:lnTo>
                  <a:pt x="218389" y="853907"/>
                </a:lnTo>
                <a:lnTo>
                  <a:pt x="0" y="853907"/>
                </a:lnTo>
                <a:lnTo>
                  <a:pt x="0" y="437289"/>
                </a:lnTo>
                <a:cubicBezTo>
                  <a:pt x="0" y="195781"/>
                  <a:pt x="195781" y="0"/>
                  <a:pt x="437289" y="0"/>
                </a:cubicBezTo>
                <a:close/>
              </a:path>
            </a:pathLst>
          </a:custGeom>
          <a:gradFill flip="none" rotWithShape="1">
            <a:gsLst>
              <a:gs pos="10000">
                <a:srgbClr val="EAEAEA"/>
              </a:gs>
              <a:gs pos="90000">
                <a:srgbClr val="C9C9C9"/>
              </a:gs>
            </a:gsLst>
            <a:lin ang="8100000" scaled="1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1049939" name="椭圆 63"/>
          <p:cNvSpPr/>
          <p:nvPr/>
        </p:nvSpPr>
        <p:spPr>
          <a:xfrm>
            <a:off x="-720757" y="3763147"/>
            <a:ext cx="293157" cy="293157"/>
          </a:xfrm>
          <a:prstGeom prst="ellipse">
            <a:avLst/>
          </a:prstGeom>
          <a:solidFill>
            <a:srgbClr val="FFC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49940" name="任意多边形 96"/>
          <p:cNvSpPr/>
          <p:nvPr/>
        </p:nvSpPr>
        <p:spPr>
          <a:xfrm flipV="1">
            <a:off x="8175597" y="3764400"/>
            <a:ext cx="2518367" cy="1285120"/>
          </a:xfrm>
          <a:custGeom>
            <a:avLst/>
            <a:gdLst>
              <a:gd name="connsiteX0" fmla="*/ 437289 w 1888775"/>
              <a:gd name="connsiteY0" fmla="*/ 0 h 963840"/>
              <a:gd name="connsiteX1" fmla="*/ 1451486 w 1888775"/>
              <a:gd name="connsiteY1" fmla="*/ 0 h 963840"/>
              <a:gd name="connsiteX2" fmla="*/ 1888775 w 1888775"/>
              <a:gd name="connsiteY2" fmla="*/ 437289 h 963840"/>
              <a:gd name="connsiteX3" fmla="*/ 1888775 w 1888775"/>
              <a:gd name="connsiteY3" fmla="*/ 853906 h 963840"/>
              <a:gd name="connsiteX4" fmla="*/ 1888775 w 1888775"/>
              <a:gd name="connsiteY4" fmla="*/ 853907 h 963840"/>
              <a:gd name="connsiteX5" fmla="*/ 1888775 w 1888775"/>
              <a:gd name="connsiteY5" fmla="*/ 853907 h 963840"/>
              <a:gd name="connsiteX6" fmla="*/ 1880136 w 1888775"/>
              <a:gd name="connsiteY6" fmla="*/ 896697 h 963840"/>
              <a:gd name="connsiteX7" fmla="*/ 1778841 w 1888775"/>
              <a:gd name="connsiteY7" fmla="*/ 963840 h 963840"/>
              <a:gd name="connsiteX8" fmla="*/ 1668907 w 1888775"/>
              <a:gd name="connsiteY8" fmla="*/ 853906 h 963840"/>
              <a:gd name="connsiteX9" fmla="*/ 1670387 w 1888775"/>
              <a:gd name="connsiteY9" fmla="*/ 846575 h 963840"/>
              <a:gd name="connsiteX10" fmla="*/ 1670387 w 1888775"/>
              <a:gd name="connsiteY10" fmla="*/ 452350 h 963840"/>
              <a:gd name="connsiteX11" fmla="*/ 1434728 w 1888775"/>
              <a:gd name="connsiteY11" fmla="*/ 216691 h 963840"/>
              <a:gd name="connsiteX12" fmla="*/ 454048 w 1888775"/>
              <a:gd name="connsiteY12" fmla="*/ 216691 h 963840"/>
              <a:gd name="connsiteX13" fmla="*/ 218389 w 1888775"/>
              <a:gd name="connsiteY13" fmla="*/ 452350 h 963840"/>
              <a:gd name="connsiteX14" fmla="*/ 218389 w 1888775"/>
              <a:gd name="connsiteY14" fmla="*/ 853907 h 963840"/>
              <a:gd name="connsiteX15" fmla="*/ 0 w 1888775"/>
              <a:gd name="connsiteY15" fmla="*/ 853907 h 963840"/>
              <a:gd name="connsiteX16" fmla="*/ 0 w 1888775"/>
              <a:gd name="connsiteY16" fmla="*/ 437289 h 963840"/>
              <a:gd name="connsiteX17" fmla="*/ 437289 w 1888775"/>
              <a:gd name="connsiteY17" fmla="*/ 0 h 96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88775" h="963840">
                <a:moveTo>
                  <a:pt x="437289" y="0"/>
                </a:moveTo>
                <a:lnTo>
                  <a:pt x="1451486" y="0"/>
                </a:lnTo>
                <a:cubicBezTo>
                  <a:pt x="1692994" y="0"/>
                  <a:pt x="1888775" y="195781"/>
                  <a:pt x="1888775" y="437289"/>
                </a:cubicBezTo>
                <a:lnTo>
                  <a:pt x="1888775" y="853906"/>
                </a:lnTo>
                <a:lnTo>
                  <a:pt x="1888775" y="853907"/>
                </a:lnTo>
                <a:lnTo>
                  <a:pt x="1888775" y="853907"/>
                </a:lnTo>
                <a:lnTo>
                  <a:pt x="1880136" y="896697"/>
                </a:lnTo>
                <a:cubicBezTo>
                  <a:pt x="1863447" y="936154"/>
                  <a:pt x="1824377" y="963840"/>
                  <a:pt x="1778841" y="963840"/>
                </a:cubicBezTo>
                <a:cubicBezTo>
                  <a:pt x="1718126" y="963840"/>
                  <a:pt x="1668907" y="914621"/>
                  <a:pt x="1668907" y="853906"/>
                </a:cubicBezTo>
                <a:lnTo>
                  <a:pt x="1670387" y="846575"/>
                </a:lnTo>
                <a:lnTo>
                  <a:pt x="1670387" y="452350"/>
                </a:lnTo>
                <a:cubicBezTo>
                  <a:pt x="1670387" y="322199"/>
                  <a:pt x="1564879" y="216691"/>
                  <a:pt x="1434728" y="216691"/>
                </a:cubicBezTo>
                <a:lnTo>
                  <a:pt x="454048" y="216691"/>
                </a:lnTo>
                <a:cubicBezTo>
                  <a:pt x="323897" y="216691"/>
                  <a:pt x="218389" y="322199"/>
                  <a:pt x="218389" y="452350"/>
                </a:cubicBezTo>
                <a:lnTo>
                  <a:pt x="218389" y="853907"/>
                </a:lnTo>
                <a:lnTo>
                  <a:pt x="0" y="853907"/>
                </a:lnTo>
                <a:lnTo>
                  <a:pt x="0" y="437289"/>
                </a:lnTo>
                <a:cubicBezTo>
                  <a:pt x="0" y="195781"/>
                  <a:pt x="195781" y="0"/>
                  <a:pt x="437289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1049941" name="任意多边形 97"/>
          <p:cNvSpPr/>
          <p:nvPr/>
        </p:nvSpPr>
        <p:spPr>
          <a:xfrm>
            <a:off x="5947641" y="2771184"/>
            <a:ext cx="2518367" cy="1285120"/>
          </a:xfrm>
          <a:custGeom>
            <a:avLst/>
            <a:gdLst>
              <a:gd name="connsiteX0" fmla="*/ 437289 w 1888775"/>
              <a:gd name="connsiteY0" fmla="*/ 0 h 963840"/>
              <a:gd name="connsiteX1" fmla="*/ 1451486 w 1888775"/>
              <a:gd name="connsiteY1" fmla="*/ 0 h 963840"/>
              <a:gd name="connsiteX2" fmla="*/ 1888775 w 1888775"/>
              <a:gd name="connsiteY2" fmla="*/ 437289 h 963840"/>
              <a:gd name="connsiteX3" fmla="*/ 1888775 w 1888775"/>
              <a:gd name="connsiteY3" fmla="*/ 853906 h 963840"/>
              <a:gd name="connsiteX4" fmla="*/ 1888775 w 1888775"/>
              <a:gd name="connsiteY4" fmla="*/ 853907 h 963840"/>
              <a:gd name="connsiteX5" fmla="*/ 1888775 w 1888775"/>
              <a:gd name="connsiteY5" fmla="*/ 853907 h 963840"/>
              <a:gd name="connsiteX6" fmla="*/ 1880136 w 1888775"/>
              <a:gd name="connsiteY6" fmla="*/ 896697 h 963840"/>
              <a:gd name="connsiteX7" fmla="*/ 1778841 w 1888775"/>
              <a:gd name="connsiteY7" fmla="*/ 963840 h 963840"/>
              <a:gd name="connsiteX8" fmla="*/ 1668907 w 1888775"/>
              <a:gd name="connsiteY8" fmla="*/ 853906 h 963840"/>
              <a:gd name="connsiteX9" fmla="*/ 1670387 w 1888775"/>
              <a:gd name="connsiteY9" fmla="*/ 846575 h 963840"/>
              <a:gd name="connsiteX10" fmla="*/ 1670387 w 1888775"/>
              <a:gd name="connsiteY10" fmla="*/ 452350 h 963840"/>
              <a:gd name="connsiteX11" fmla="*/ 1434728 w 1888775"/>
              <a:gd name="connsiteY11" fmla="*/ 216691 h 963840"/>
              <a:gd name="connsiteX12" fmla="*/ 454048 w 1888775"/>
              <a:gd name="connsiteY12" fmla="*/ 216691 h 963840"/>
              <a:gd name="connsiteX13" fmla="*/ 218389 w 1888775"/>
              <a:gd name="connsiteY13" fmla="*/ 452350 h 963840"/>
              <a:gd name="connsiteX14" fmla="*/ 218389 w 1888775"/>
              <a:gd name="connsiteY14" fmla="*/ 853907 h 963840"/>
              <a:gd name="connsiteX15" fmla="*/ 0 w 1888775"/>
              <a:gd name="connsiteY15" fmla="*/ 853907 h 963840"/>
              <a:gd name="connsiteX16" fmla="*/ 0 w 1888775"/>
              <a:gd name="connsiteY16" fmla="*/ 437289 h 963840"/>
              <a:gd name="connsiteX17" fmla="*/ 437289 w 1888775"/>
              <a:gd name="connsiteY17" fmla="*/ 0 h 96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88775" h="963840">
                <a:moveTo>
                  <a:pt x="437289" y="0"/>
                </a:moveTo>
                <a:lnTo>
                  <a:pt x="1451486" y="0"/>
                </a:lnTo>
                <a:cubicBezTo>
                  <a:pt x="1692994" y="0"/>
                  <a:pt x="1888775" y="195781"/>
                  <a:pt x="1888775" y="437289"/>
                </a:cubicBezTo>
                <a:lnTo>
                  <a:pt x="1888775" y="853906"/>
                </a:lnTo>
                <a:lnTo>
                  <a:pt x="1888775" y="853907"/>
                </a:lnTo>
                <a:lnTo>
                  <a:pt x="1888775" y="853907"/>
                </a:lnTo>
                <a:lnTo>
                  <a:pt x="1880136" y="896697"/>
                </a:lnTo>
                <a:cubicBezTo>
                  <a:pt x="1863447" y="936154"/>
                  <a:pt x="1824377" y="963840"/>
                  <a:pt x="1778841" y="963840"/>
                </a:cubicBezTo>
                <a:cubicBezTo>
                  <a:pt x="1718126" y="963840"/>
                  <a:pt x="1668907" y="914621"/>
                  <a:pt x="1668907" y="853906"/>
                </a:cubicBezTo>
                <a:lnTo>
                  <a:pt x="1670387" y="846575"/>
                </a:lnTo>
                <a:lnTo>
                  <a:pt x="1670387" y="452350"/>
                </a:lnTo>
                <a:cubicBezTo>
                  <a:pt x="1670387" y="322199"/>
                  <a:pt x="1564879" y="216691"/>
                  <a:pt x="1434728" y="216691"/>
                </a:cubicBezTo>
                <a:lnTo>
                  <a:pt x="454048" y="216691"/>
                </a:lnTo>
                <a:cubicBezTo>
                  <a:pt x="323897" y="216691"/>
                  <a:pt x="218389" y="322199"/>
                  <a:pt x="218389" y="452350"/>
                </a:cubicBezTo>
                <a:lnTo>
                  <a:pt x="218389" y="853907"/>
                </a:lnTo>
                <a:lnTo>
                  <a:pt x="0" y="853907"/>
                </a:lnTo>
                <a:lnTo>
                  <a:pt x="0" y="437289"/>
                </a:lnTo>
                <a:cubicBezTo>
                  <a:pt x="0" y="195781"/>
                  <a:pt x="195781" y="0"/>
                  <a:pt x="437289" y="0"/>
                </a:cubicBezTo>
                <a:close/>
              </a:path>
            </a:pathLst>
          </a:custGeom>
          <a:gradFill flip="none" rotWithShape="1">
            <a:gsLst>
              <a:gs pos="10000">
                <a:schemeClr val="bg1">
                  <a:lumMod val="85000"/>
                </a:schemeClr>
              </a:gs>
              <a:gs pos="90000">
                <a:schemeClr val="bg1">
                  <a:lumMod val="75000"/>
                </a:schemeClr>
              </a:gs>
            </a:gsLst>
            <a:lin ang="8100000" scaled="1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049942" name="任意多边形 95"/>
          <p:cNvSpPr/>
          <p:nvPr/>
        </p:nvSpPr>
        <p:spPr>
          <a:xfrm flipV="1">
            <a:off x="3721133" y="3764400"/>
            <a:ext cx="2518367" cy="1285120"/>
          </a:xfrm>
          <a:custGeom>
            <a:avLst/>
            <a:gdLst>
              <a:gd name="connsiteX0" fmla="*/ 437289 w 1888775"/>
              <a:gd name="connsiteY0" fmla="*/ 0 h 963840"/>
              <a:gd name="connsiteX1" fmla="*/ 1451486 w 1888775"/>
              <a:gd name="connsiteY1" fmla="*/ 0 h 963840"/>
              <a:gd name="connsiteX2" fmla="*/ 1888775 w 1888775"/>
              <a:gd name="connsiteY2" fmla="*/ 437289 h 963840"/>
              <a:gd name="connsiteX3" fmla="*/ 1888775 w 1888775"/>
              <a:gd name="connsiteY3" fmla="*/ 853906 h 963840"/>
              <a:gd name="connsiteX4" fmla="*/ 1888775 w 1888775"/>
              <a:gd name="connsiteY4" fmla="*/ 853907 h 963840"/>
              <a:gd name="connsiteX5" fmla="*/ 1888775 w 1888775"/>
              <a:gd name="connsiteY5" fmla="*/ 853907 h 963840"/>
              <a:gd name="connsiteX6" fmla="*/ 1880136 w 1888775"/>
              <a:gd name="connsiteY6" fmla="*/ 896697 h 963840"/>
              <a:gd name="connsiteX7" fmla="*/ 1778841 w 1888775"/>
              <a:gd name="connsiteY7" fmla="*/ 963840 h 963840"/>
              <a:gd name="connsiteX8" fmla="*/ 1668907 w 1888775"/>
              <a:gd name="connsiteY8" fmla="*/ 853906 h 963840"/>
              <a:gd name="connsiteX9" fmla="*/ 1670387 w 1888775"/>
              <a:gd name="connsiteY9" fmla="*/ 846575 h 963840"/>
              <a:gd name="connsiteX10" fmla="*/ 1670387 w 1888775"/>
              <a:gd name="connsiteY10" fmla="*/ 452350 h 963840"/>
              <a:gd name="connsiteX11" fmla="*/ 1434728 w 1888775"/>
              <a:gd name="connsiteY11" fmla="*/ 216691 h 963840"/>
              <a:gd name="connsiteX12" fmla="*/ 454048 w 1888775"/>
              <a:gd name="connsiteY12" fmla="*/ 216691 h 963840"/>
              <a:gd name="connsiteX13" fmla="*/ 218389 w 1888775"/>
              <a:gd name="connsiteY13" fmla="*/ 452350 h 963840"/>
              <a:gd name="connsiteX14" fmla="*/ 218389 w 1888775"/>
              <a:gd name="connsiteY14" fmla="*/ 853907 h 963840"/>
              <a:gd name="connsiteX15" fmla="*/ 0 w 1888775"/>
              <a:gd name="connsiteY15" fmla="*/ 853907 h 963840"/>
              <a:gd name="connsiteX16" fmla="*/ 0 w 1888775"/>
              <a:gd name="connsiteY16" fmla="*/ 437289 h 963840"/>
              <a:gd name="connsiteX17" fmla="*/ 437289 w 1888775"/>
              <a:gd name="connsiteY17" fmla="*/ 0 h 96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88775" h="963840">
                <a:moveTo>
                  <a:pt x="437289" y="0"/>
                </a:moveTo>
                <a:lnTo>
                  <a:pt x="1451486" y="0"/>
                </a:lnTo>
                <a:cubicBezTo>
                  <a:pt x="1692994" y="0"/>
                  <a:pt x="1888775" y="195781"/>
                  <a:pt x="1888775" y="437289"/>
                </a:cubicBezTo>
                <a:lnTo>
                  <a:pt x="1888775" y="853906"/>
                </a:lnTo>
                <a:lnTo>
                  <a:pt x="1888775" y="853907"/>
                </a:lnTo>
                <a:lnTo>
                  <a:pt x="1888775" y="853907"/>
                </a:lnTo>
                <a:lnTo>
                  <a:pt x="1880136" y="896697"/>
                </a:lnTo>
                <a:cubicBezTo>
                  <a:pt x="1863447" y="936154"/>
                  <a:pt x="1824377" y="963840"/>
                  <a:pt x="1778841" y="963840"/>
                </a:cubicBezTo>
                <a:cubicBezTo>
                  <a:pt x="1718126" y="963840"/>
                  <a:pt x="1668907" y="914621"/>
                  <a:pt x="1668907" y="853906"/>
                </a:cubicBezTo>
                <a:lnTo>
                  <a:pt x="1670387" y="846575"/>
                </a:lnTo>
                <a:lnTo>
                  <a:pt x="1670387" y="452350"/>
                </a:lnTo>
                <a:cubicBezTo>
                  <a:pt x="1670387" y="322199"/>
                  <a:pt x="1564879" y="216691"/>
                  <a:pt x="1434728" y="216691"/>
                </a:cubicBezTo>
                <a:lnTo>
                  <a:pt x="454048" y="216691"/>
                </a:lnTo>
                <a:cubicBezTo>
                  <a:pt x="323897" y="216691"/>
                  <a:pt x="218389" y="322199"/>
                  <a:pt x="218389" y="452350"/>
                </a:cubicBezTo>
                <a:lnTo>
                  <a:pt x="218389" y="853907"/>
                </a:lnTo>
                <a:lnTo>
                  <a:pt x="0" y="853907"/>
                </a:lnTo>
                <a:lnTo>
                  <a:pt x="0" y="437289"/>
                </a:lnTo>
                <a:cubicBezTo>
                  <a:pt x="0" y="195781"/>
                  <a:pt x="195781" y="0"/>
                  <a:pt x="437289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1049943" name="任意多边形 93"/>
          <p:cNvSpPr/>
          <p:nvPr/>
        </p:nvSpPr>
        <p:spPr>
          <a:xfrm>
            <a:off x="1498036" y="2771184"/>
            <a:ext cx="2518367" cy="1285120"/>
          </a:xfrm>
          <a:custGeom>
            <a:avLst/>
            <a:gdLst>
              <a:gd name="connsiteX0" fmla="*/ 437289 w 1888775"/>
              <a:gd name="connsiteY0" fmla="*/ 0 h 963840"/>
              <a:gd name="connsiteX1" fmla="*/ 1451486 w 1888775"/>
              <a:gd name="connsiteY1" fmla="*/ 0 h 963840"/>
              <a:gd name="connsiteX2" fmla="*/ 1888775 w 1888775"/>
              <a:gd name="connsiteY2" fmla="*/ 437289 h 963840"/>
              <a:gd name="connsiteX3" fmla="*/ 1888775 w 1888775"/>
              <a:gd name="connsiteY3" fmla="*/ 853906 h 963840"/>
              <a:gd name="connsiteX4" fmla="*/ 1888775 w 1888775"/>
              <a:gd name="connsiteY4" fmla="*/ 853907 h 963840"/>
              <a:gd name="connsiteX5" fmla="*/ 1888775 w 1888775"/>
              <a:gd name="connsiteY5" fmla="*/ 853907 h 963840"/>
              <a:gd name="connsiteX6" fmla="*/ 1880136 w 1888775"/>
              <a:gd name="connsiteY6" fmla="*/ 896697 h 963840"/>
              <a:gd name="connsiteX7" fmla="*/ 1778841 w 1888775"/>
              <a:gd name="connsiteY7" fmla="*/ 963840 h 963840"/>
              <a:gd name="connsiteX8" fmla="*/ 1668907 w 1888775"/>
              <a:gd name="connsiteY8" fmla="*/ 853906 h 963840"/>
              <a:gd name="connsiteX9" fmla="*/ 1670387 w 1888775"/>
              <a:gd name="connsiteY9" fmla="*/ 846575 h 963840"/>
              <a:gd name="connsiteX10" fmla="*/ 1670387 w 1888775"/>
              <a:gd name="connsiteY10" fmla="*/ 452350 h 963840"/>
              <a:gd name="connsiteX11" fmla="*/ 1434728 w 1888775"/>
              <a:gd name="connsiteY11" fmla="*/ 216691 h 963840"/>
              <a:gd name="connsiteX12" fmla="*/ 454048 w 1888775"/>
              <a:gd name="connsiteY12" fmla="*/ 216691 h 963840"/>
              <a:gd name="connsiteX13" fmla="*/ 218389 w 1888775"/>
              <a:gd name="connsiteY13" fmla="*/ 452350 h 963840"/>
              <a:gd name="connsiteX14" fmla="*/ 218389 w 1888775"/>
              <a:gd name="connsiteY14" fmla="*/ 853907 h 963840"/>
              <a:gd name="connsiteX15" fmla="*/ 0 w 1888775"/>
              <a:gd name="connsiteY15" fmla="*/ 853907 h 963840"/>
              <a:gd name="connsiteX16" fmla="*/ 0 w 1888775"/>
              <a:gd name="connsiteY16" fmla="*/ 437289 h 963840"/>
              <a:gd name="connsiteX17" fmla="*/ 437289 w 1888775"/>
              <a:gd name="connsiteY17" fmla="*/ 0 h 96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88775" h="963840">
                <a:moveTo>
                  <a:pt x="437289" y="0"/>
                </a:moveTo>
                <a:lnTo>
                  <a:pt x="1451486" y="0"/>
                </a:lnTo>
                <a:cubicBezTo>
                  <a:pt x="1692994" y="0"/>
                  <a:pt x="1888775" y="195781"/>
                  <a:pt x="1888775" y="437289"/>
                </a:cubicBezTo>
                <a:lnTo>
                  <a:pt x="1888775" y="853906"/>
                </a:lnTo>
                <a:lnTo>
                  <a:pt x="1888775" y="853907"/>
                </a:lnTo>
                <a:lnTo>
                  <a:pt x="1888775" y="853907"/>
                </a:lnTo>
                <a:lnTo>
                  <a:pt x="1880136" y="896697"/>
                </a:lnTo>
                <a:cubicBezTo>
                  <a:pt x="1863447" y="936154"/>
                  <a:pt x="1824377" y="963840"/>
                  <a:pt x="1778841" y="963840"/>
                </a:cubicBezTo>
                <a:cubicBezTo>
                  <a:pt x="1718126" y="963840"/>
                  <a:pt x="1668907" y="914621"/>
                  <a:pt x="1668907" y="853906"/>
                </a:cubicBezTo>
                <a:lnTo>
                  <a:pt x="1670387" y="846575"/>
                </a:lnTo>
                <a:lnTo>
                  <a:pt x="1670387" y="452350"/>
                </a:lnTo>
                <a:cubicBezTo>
                  <a:pt x="1670387" y="322199"/>
                  <a:pt x="1564879" y="216691"/>
                  <a:pt x="1434728" y="216691"/>
                </a:cubicBezTo>
                <a:lnTo>
                  <a:pt x="454048" y="216691"/>
                </a:lnTo>
                <a:cubicBezTo>
                  <a:pt x="323897" y="216691"/>
                  <a:pt x="218389" y="322199"/>
                  <a:pt x="218389" y="452350"/>
                </a:cubicBezTo>
                <a:lnTo>
                  <a:pt x="218389" y="853907"/>
                </a:lnTo>
                <a:lnTo>
                  <a:pt x="0" y="853907"/>
                </a:lnTo>
                <a:lnTo>
                  <a:pt x="0" y="437289"/>
                </a:lnTo>
                <a:cubicBezTo>
                  <a:pt x="0" y="195781"/>
                  <a:pt x="195781" y="0"/>
                  <a:pt x="437289" y="0"/>
                </a:cubicBezTo>
                <a:close/>
              </a:path>
            </a:pathLst>
          </a:custGeom>
          <a:gradFill flip="none" rotWithShape="1">
            <a:gsLst>
              <a:gs pos="10000">
                <a:schemeClr val="bg1">
                  <a:lumMod val="85000"/>
                </a:schemeClr>
              </a:gs>
              <a:gs pos="90000">
                <a:schemeClr val="bg1">
                  <a:lumMod val="75000"/>
                </a:schemeClr>
              </a:gs>
            </a:gsLst>
            <a:lin ang="8100000" scaled="1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1049944" name="任意多边形 117"/>
          <p:cNvSpPr/>
          <p:nvPr/>
        </p:nvSpPr>
        <p:spPr>
          <a:xfrm flipV="1">
            <a:off x="-727108" y="3764400"/>
            <a:ext cx="2518367" cy="1285120"/>
          </a:xfrm>
          <a:custGeom>
            <a:avLst/>
            <a:gdLst>
              <a:gd name="connsiteX0" fmla="*/ 437289 w 1888775"/>
              <a:gd name="connsiteY0" fmla="*/ 0 h 963840"/>
              <a:gd name="connsiteX1" fmla="*/ 1451486 w 1888775"/>
              <a:gd name="connsiteY1" fmla="*/ 0 h 963840"/>
              <a:gd name="connsiteX2" fmla="*/ 1888775 w 1888775"/>
              <a:gd name="connsiteY2" fmla="*/ 437289 h 963840"/>
              <a:gd name="connsiteX3" fmla="*/ 1888775 w 1888775"/>
              <a:gd name="connsiteY3" fmla="*/ 853906 h 963840"/>
              <a:gd name="connsiteX4" fmla="*/ 1888775 w 1888775"/>
              <a:gd name="connsiteY4" fmla="*/ 853907 h 963840"/>
              <a:gd name="connsiteX5" fmla="*/ 1888775 w 1888775"/>
              <a:gd name="connsiteY5" fmla="*/ 853907 h 963840"/>
              <a:gd name="connsiteX6" fmla="*/ 1880136 w 1888775"/>
              <a:gd name="connsiteY6" fmla="*/ 896697 h 963840"/>
              <a:gd name="connsiteX7" fmla="*/ 1778841 w 1888775"/>
              <a:gd name="connsiteY7" fmla="*/ 963840 h 963840"/>
              <a:gd name="connsiteX8" fmla="*/ 1668907 w 1888775"/>
              <a:gd name="connsiteY8" fmla="*/ 853906 h 963840"/>
              <a:gd name="connsiteX9" fmla="*/ 1670387 w 1888775"/>
              <a:gd name="connsiteY9" fmla="*/ 846575 h 963840"/>
              <a:gd name="connsiteX10" fmla="*/ 1670387 w 1888775"/>
              <a:gd name="connsiteY10" fmla="*/ 452350 h 963840"/>
              <a:gd name="connsiteX11" fmla="*/ 1434728 w 1888775"/>
              <a:gd name="connsiteY11" fmla="*/ 216691 h 963840"/>
              <a:gd name="connsiteX12" fmla="*/ 454048 w 1888775"/>
              <a:gd name="connsiteY12" fmla="*/ 216691 h 963840"/>
              <a:gd name="connsiteX13" fmla="*/ 218389 w 1888775"/>
              <a:gd name="connsiteY13" fmla="*/ 452350 h 963840"/>
              <a:gd name="connsiteX14" fmla="*/ 218389 w 1888775"/>
              <a:gd name="connsiteY14" fmla="*/ 853907 h 963840"/>
              <a:gd name="connsiteX15" fmla="*/ 0 w 1888775"/>
              <a:gd name="connsiteY15" fmla="*/ 853907 h 963840"/>
              <a:gd name="connsiteX16" fmla="*/ 0 w 1888775"/>
              <a:gd name="connsiteY16" fmla="*/ 437289 h 963840"/>
              <a:gd name="connsiteX17" fmla="*/ 437289 w 1888775"/>
              <a:gd name="connsiteY17" fmla="*/ 0 h 96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88775" h="963840">
                <a:moveTo>
                  <a:pt x="437289" y="0"/>
                </a:moveTo>
                <a:lnTo>
                  <a:pt x="1451486" y="0"/>
                </a:lnTo>
                <a:cubicBezTo>
                  <a:pt x="1692994" y="0"/>
                  <a:pt x="1888775" y="195781"/>
                  <a:pt x="1888775" y="437289"/>
                </a:cubicBezTo>
                <a:lnTo>
                  <a:pt x="1888775" y="853906"/>
                </a:lnTo>
                <a:lnTo>
                  <a:pt x="1888775" y="853907"/>
                </a:lnTo>
                <a:lnTo>
                  <a:pt x="1888775" y="853907"/>
                </a:lnTo>
                <a:lnTo>
                  <a:pt x="1880136" y="896697"/>
                </a:lnTo>
                <a:cubicBezTo>
                  <a:pt x="1863447" y="936154"/>
                  <a:pt x="1824377" y="963840"/>
                  <a:pt x="1778841" y="963840"/>
                </a:cubicBezTo>
                <a:cubicBezTo>
                  <a:pt x="1718126" y="963840"/>
                  <a:pt x="1668907" y="914621"/>
                  <a:pt x="1668907" y="853906"/>
                </a:cubicBezTo>
                <a:lnTo>
                  <a:pt x="1670387" y="846575"/>
                </a:lnTo>
                <a:lnTo>
                  <a:pt x="1670387" y="452350"/>
                </a:lnTo>
                <a:cubicBezTo>
                  <a:pt x="1670387" y="322199"/>
                  <a:pt x="1564879" y="216691"/>
                  <a:pt x="1434728" y="216691"/>
                </a:cubicBezTo>
                <a:lnTo>
                  <a:pt x="454048" y="216691"/>
                </a:lnTo>
                <a:cubicBezTo>
                  <a:pt x="323897" y="216691"/>
                  <a:pt x="218389" y="322199"/>
                  <a:pt x="218389" y="452350"/>
                </a:cubicBezTo>
                <a:lnTo>
                  <a:pt x="218389" y="853907"/>
                </a:lnTo>
                <a:lnTo>
                  <a:pt x="0" y="853907"/>
                </a:lnTo>
                <a:lnTo>
                  <a:pt x="0" y="437289"/>
                </a:lnTo>
                <a:cubicBezTo>
                  <a:pt x="0" y="195781"/>
                  <a:pt x="195781" y="0"/>
                  <a:pt x="437289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1049945" name="Freeform 5"/>
          <p:cNvSpPr/>
          <p:nvPr/>
        </p:nvSpPr>
        <p:spPr bwMode="auto">
          <a:xfrm>
            <a:off x="2039717" y="3204981"/>
            <a:ext cx="1435003" cy="1433237"/>
          </a:xfrm>
          <a:prstGeom prst="ellipse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49946" name="矩形 121" descr="#clear#"/>
          <p:cNvSpPr>
            <a:spLocks noChangeArrowheads="1"/>
          </p:cNvSpPr>
          <p:nvPr/>
        </p:nvSpPr>
        <p:spPr bwMode="auto">
          <a:xfrm>
            <a:off x="2199740" y="3709397"/>
            <a:ext cx="1114960" cy="424405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认识情绪</a:t>
            </a:r>
            <a:endParaRPr lang="en-US" altLang="zh-CN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9947" name="矩形 122" descr="#clear#"/>
          <p:cNvSpPr>
            <a:spLocks noChangeArrowheads="1"/>
          </p:cNvSpPr>
          <p:nvPr/>
        </p:nvSpPr>
        <p:spPr bwMode="auto">
          <a:xfrm>
            <a:off x="2373176" y="2819069"/>
            <a:ext cx="768085" cy="192021"/>
          </a:xfrm>
          <a:prstGeom prst="rect">
            <a:avLst/>
          </a:prstGeom>
        </p:spPr>
        <p:txBody>
          <a:bodyPr lIns="0" tIns="0" rIns="0" bIns="0" anchor="t"/>
          <a:lstStyle/>
          <a:p>
            <a:pPr algn="ctr"/>
            <a:r>
              <a:rPr lang="zh-CN" altLang="en-US" sz="1335" cap="al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第一阶段</a:t>
            </a:r>
            <a:endParaRPr lang="en-US" altLang="zh-CN" sz="1335" cap="all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sp>
        <p:nvSpPr>
          <p:cNvPr id="1049954" name="Freeform 5"/>
          <p:cNvSpPr/>
          <p:nvPr/>
        </p:nvSpPr>
        <p:spPr bwMode="auto">
          <a:xfrm>
            <a:off x="4262815" y="3204981"/>
            <a:ext cx="1435003" cy="1433237"/>
          </a:xfrm>
          <a:prstGeom prst="ellipse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49955" name="矩形 134" descr="#clear#"/>
          <p:cNvSpPr>
            <a:spLocks noChangeArrowheads="1"/>
          </p:cNvSpPr>
          <p:nvPr/>
        </p:nvSpPr>
        <p:spPr bwMode="auto">
          <a:xfrm>
            <a:off x="4392955" y="3709397"/>
            <a:ext cx="1174725" cy="424405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觉察情绪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9956" name="Freeform 5"/>
          <p:cNvSpPr/>
          <p:nvPr/>
        </p:nvSpPr>
        <p:spPr bwMode="auto">
          <a:xfrm>
            <a:off x="6489323" y="3204981"/>
            <a:ext cx="1435003" cy="1433237"/>
          </a:xfrm>
          <a:prstGeom prst="ellipse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49957" name="矩形 137" descr="#clear#"/>
          <p:cNvSpPr>
            <a:spLocks noChangeArrowheads="1"/>
          </p:cNvSpPr>
          <p:nvPr/>
        </p:nvSpPr>
        <p:spPr bwMode="auto">
          <a:xfrm>
            <a:off x="6620929" y="3709397"/>
            <a:ext cx="1171792" cy="424405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接纳情绪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9958" name="Freeform 5"/>
          <p:cNvSpPr/>
          <p:nvPr/>
        </p:nvSpPr>
        <p:spPr bwMode="auto">
          <a:xfrm>
            <a:off x="8717279" y="3204981"/>
            <a:ext cx="1435003" cy="1433237"/>
          </a:xfrm>
          <a:prstGeom prst="ellipse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49959" name="矩形 140" descr="#clear#"/>
          <p:cNvSpPr>
            <a:spLocks noChangeArrowheads="1"/>
          </p:cNvSpPr>
          <p:nvPr/>
        </p:nvSpPr>
        <p:spPr bwMode="auto">
          <a:xfrm>
            <a:off x="8841641" y="3709397"/>
            <a:ext cx="1186280" cy="424405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调控情绪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9960" name="矩形 141" descr="#clear#"/>
          <p:cNvSpPr>
            <a:spLocks noChangeArrowheads="1"/>
          </p:cNvSpPr>
          <p:nvPr/>
        </p:nvSpPr>
        <p:spPr bwMode="auto">
          <a:xfrm>
            <a:off x="4596273" y="4815483"/>
            <a:ext cx="768085" cy="192021"/>
          </a:xfrm>
          <a:prstGeom prst="rect">
            <a:avLst/>
          </a:prstGeom>
        </p:spPr>
        <p:txBody>
          <a:bodyPr lIns="0" tIns="0" rIns="0" bIns="0" anchor="t"/>
          <a:lstStyle/>
          <a:p>
            <a:pPr algn="ctr"/>
            <a:r>
              <a:rPr lang="zh-CN" altLang="en-US" sz="1335" cap="all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第二阶段</a:t>
            </a:r>
            <a:endParaRPr lang="en-US" altLang="zh-CN" sz="1335" cap="all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sp>
        <p:nvSpPr>
          <p:cNvPr id="1049961" name="矩形 142" descr="#clear#"/>
          <p:cNvSpPr>
            <a:spLocks noChangeArrowheads="1"/>
          </p:cNvSpPr>
          <p:nvPr/>
        </p:nvSpPr>
        <p:spPr bwMode="auto">
          <a:xfrm>
            <a:off x="6822781" y="2819069"/>
            <a:ext cx="768085" cy="192021"/>
          </a:xfrm>
          <a:prstGeom prst="rect">
            <a:avLst/>
          </a:prstGeom>
        </p:spPr>
        <p:txBody>
          <a:bodyPr lIns="0" tIns="0" rIns="0" bIns="0" anchor="t"/>
          <a:lstStyle/>
          <a:p>
            <a:pPr algn="ctr"/>
            <a:r>
              <a:rPr lang="zh-CN" altLang="en-US" sz="1335" cap="al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第三阶段</a:t>
            </a:r>
            <a:endParaRPr lang="en-US" altLang="zh-CN" sz="1335" cap="all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sp>
        <p:nvSpPr>
          <p:cNvPr id="1049962" name="矩形 143" descr="#clear#"/>
          <p:cNvSpPr>
            <a:spLocks noChangeArrowheads="1"/>
          </p:cNvSpPr>
          <p:nvPr/>
        </p:nvSpPr>
        <p:spPr bwMode="auto">
          <a:xfrm>
            <a:off x="9050737" y="4815483"/>
            <a:ext cx="768085" cy="192021"/>
          </a:xfrm>
          <a:prstGeom prst="rect">
            <a:avLst/>
          </a:prstGeom>
        </p:spPr>
        <p:txBody>
          <a:bodyPr lIns="0" tIns="0" rIns="0" bIns="0" anchor="t"/>
          <a:lstStyle/>
          <a:p>
            <a:pPr algn="ctr"/>
            <a:r>
              <a:rPr lang="zh-CN" altLang="en-US" sz="1335" cap="all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第四阶段</a:t>
            </a:r>
            <a:endParaRPr lang="en-US" altLang="zh-CN" sz="1335" cap="all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pic>
        <p:nvPicPr>
          <p:cNvPr id="17" name="图片 16" descr="23344416_125402387965_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alphaModFix amt="60000"/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8256"/>
          <a:stretch>
            <a:fillRect/>
          </a:stretch>
        </p:blipFill>
        <p:spPr>
          <a:xfrm>
            <a:off x="10471785" y="0"/>
            <a:ext cx="1682115" cy="130619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796882" y="570234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0" normalizeH="0" baseline="0" noProof="1" dirty="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430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情绪调节四步</a:t>
            </a:r>
            <a:r>
              <a:rPr lang="zh-CN" altLang="en-US" sz="430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走</a:t>
            </a:r>
            <a:endParaRPr lang="zh-CN" altLang="en-US" sz="430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99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99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49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49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4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4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9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9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4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4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49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49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400"/>
                                        <p:tgtEl>
                                          <p:spTgt spid="1049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400"/>
                                        <p:tgtEl>
                                          <p:spTgt spid="1049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400"/>
                                        <p:tgtEl>
                                          <p:spTgt spid="1049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400"/>
                                        <p:tgtEl>
                                          <p:spTgt spid="1049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935" grpId="0" bldLvl="0" animBg="1"/>
      <p:bldP spid="1049940" grpId="0" bldLvl="0" animBg="1"/>
      <p:bldP spid="1049941" grpId="0" bldLvl="0" animBg="1"/>
      <p:bldP spid="1049942" grpId="0" bldLvl="0" animBg="1"/>
      <p:bldP spid="1049943" grpId="0" bldLvl="0" animBg="1"/>
      <p:bldP spid="1049944" grpId="0" bldLvl="0" animBg="1"/>
      <p:bldP spid="1049947" grpId="0"/>
      <p:bldP spid="1049960" grpId="0"/>
      <p:bldP spid="1049961" grpId="0"/>
      <p:bldP spid="104996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0" normalizeH="0" baseline="0" noProof="1" dirty="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430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适当处理负面情绪</a:t>
            </a:r>
            <a:endParaRPr lang="zh-CN" altLang="en-US" sz="430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69925" y="1447800"/>
            <a:ext cx="10852150" cy="489331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正面暗示</a:t>
            </a:r>
            <a:endParaRPr lang="zh-CN" altLang="en-US" sz="28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sz="28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给新学期的自己一些期待</a:t>
            </a:r>
            <a:endParaRPr sz="28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sz="28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发现生活中的小确幸</a:t>
            </a:r>
            <a:endParaRPr sz="28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sz="28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制造氛围</a:t>
            </a:r>
            <a:r>
              <a:rPr lang="zh-CN" sz="28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</a:t>
            </a:r>
            <a:r>
              <a:rPr sz="28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创造</a:t>
            </a:r>
            <a:r>
              <a:rPr lang="zh-CN" sz="28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开学</a:t>
            </a:r>
            <a:r>
              <a:rPr sz="28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仪式感</a:t>
            </a:r>
            <a:endParaRPr lang="zh-CN" altLang="en-US" sz="28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7" name="图片 16" descr="23344416_125402387965_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alphaModFix amt="60000"/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8256"/>
          <a:stretch>
            <a:fillRect/>
          </a:stretch>
        </p:blipFill>
        <p:spPr>
          <a:xfrm>
            <a:off x="10471785" y="0"/>
            <a:ext cx="1682115" cy="1306195"/>
          </a:xfrm>
          <a:prstGeom prst="rect">
            <a:avLst/>
          </a:prstGeom>
        </p:spPr>
      </p:pic>
      <p:pic>
        <p:nvPicPr>
          <p:cNvPr id="4" name="图片 3" descr="IMG_015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clrChange>
              <a:clrFrom>
                <a:srgbClr val="EEEEEE">
                  <a:alpha val="100000"/>
                </a:srgbClr>
              </a:clrFrom>
              <a:clrTo>
                <a:srgbClr val="EEEEE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55130" y="1306195"/>
            <a:ext cx="4057015" cy="408876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矩形 11"/>
          <p:cNvSpPr/>
          <p:nvPr>
            <p:custDataLst>
              <p:tags r:id="rId1"/>
            </p:custDataLst>
          </p:nvPr>
        </p:nvSpPr>
        <p:spPr>
          <a:xfrm>
            <a:off x="4521236" y="1760573"/>
            <a:ext cx="1222943" cy="495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spc="20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5" name="标题 4"/>
          <p:cNvSpPr/>
          <p:nvPr>
            <p:ph type="ctrTitle" idx="2"/>
            <p:custDataLst>
              <p:tags r:id="rId2"/>
            </p:custDataLst>
          </p:nvPr>
        </p:nvSpPr>
        <p:spPr/>
        <p:txBody>
          <a:bodyPr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5000">
                <a:solidFill>
                  <a:schemeClr val="accent1">
                    <a:lumMod val="50000"/>
                  </a:schemeClr>
                </a:solidFill>
                <a:sym typeface="+mn-ea"/>
              </a:rPr>
              <a:t>学习为重</a:t>
            </a:r>
            <a:endParaRPr lang="zh-CN" altLang="en-US" sz="5000">
              <a:solidFill>
                <a:schemeClr val="accent1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9" name="矩形: 圆角 8"/>
          <p:cNvSpPr/>
          <p:nvPr>
            <p:custDataLst>
              <p:tags r:id="rId3"/>
            </p:custDataLst>
          </p:nvPr>
        </p:nvSpPr>
        <p:spPr>
          <a:xfrm>
            <a:off x="4521236" y="4000687"/>
            <a:ext cx="4312920" cy="109673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09600"/>
            <a:r>
              <a:rPr lang="en-US" altLang="zh-CN" sz="1600" b="1" spc="200" dirty="0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PART TWO</a:t>
            </a:r>
            <a:endParaRPr lang="en-US" altLang="zh-CN" sz="1600" b="1" spc="200" dirty="0">
              <a:solidFill>
                <a:schemeClr val="dk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4" name="图片 3" descr="23344416_125402387965_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60000"/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8256"/>
          <a:stretch>
            <a:fillRect/>
          </a:stretch>
        </p:blipFill>
        <p:spPr>
          <a:xfrm>
            <a:off x="0" y="0"/>
            <a:ext cx="1741805" cy="135191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0" normalizeH="0" baseline="0" noProof="1" dirty="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sz="430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flag又倒了？</a:t>
            </a:r>
            <a:endParaRPr sz="430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69925" y="1729740"/>
            <a:ext cx="10852150" cy="461137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</a:pPr>
            <a:r>
              <a:rPr lang="zh-CN" altLang="en-US" sz="28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本来假期前立了好多flag都没完成，焦虑</a:t>
            </a:r>
            <a:r>
              <a:rPr lang="en-US" altLang="zh-CN" sz="28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.....</a:t>
            </a:r>
            <a:endParaRPr lang="en-US" altLang="zh-CN" sz="28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23" name="图片 122"/>
          <p:cNvPicPr/>
          <p:nvPr/>
        </p:nvPicPr>
        <p:blipFill>
          <a:blip r:embed="rId5"/>
          <a:stretch>
            <a:fillRect/>
          </a:stretch>
        </p:blipFill>
        <p:spPr>
          <a:xfrm>
            <a:off x="2854325" y="2696210"/>
            <a:ext cx="7518400" cy="35045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 descr="23344416_125402387965_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alphaModFix amt="60000"/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8256"/>
          <a:stretch>
            <a:fillRect/>
          </a:stretch>
        </p:blipFill>
        <p:spPr>
          <a:xfrm>
            <a:off x="10450195" y="81280"/>
            <a:ext cx="1741805" cy="135191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0" normalizeH="0" baseline="0" noProof="1" dirty="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430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明确学习目标</a:t>
            </a:r>
            <a:endParaRPr lang="zh-CN" altLang="en-US" sz="430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69925" y="1332230"/>
            <a:ext cx="10273030" cy="500888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SMART</a:t>
            </a:r>
            <a:r>
              <a:rPr sz="24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法则，让目标落地</a:t>
            </a:r>
            <a:endParaRPr sz="24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4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具体原则：明确具体目标</a:t>
            </a:r>
            <a:endParaRPr sz="24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4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可衡量性：可以衡量完成到什么程度，达到什么成果</a:t>
            </a:r>
            <a:endParaRPr sz="24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4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可实现性：通过努力可以实现，有激励作用</a:t>
            </a:r>
            <a:endParaRPr sz="24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4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相关可控：余自己的人生奋斗目标有关</a:t>
            </a:r>
            <a:endParaRPr sz="24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4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时限性：有明确的时间限制</a:t>
            </a:r>
            <a:endParaRPr sz="24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 descr="23344416_125402387965_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alphaModFix amt="60000"/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8256"/>
          <a:stretch>
            <a:fillRect/>
          </a:stretch>
        </p:blipFill>
        <p:spPr>
          <a:xfrm>
            <a:off x="10450195" y="81280"/>
            <a:ext cx="1741805" cy="135191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0" normalizeH="0" baseline="0" noProof="1" dirty="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430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制定学习计划</a:t>
            </a:r>
            <a:endParaRPr lang="zh-CN" altLang="en-US" sz="430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69925" y="1965325"/>
            <a:ext cx="10852150" cy="502475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计划要符合自身</a:t>
            </a:r>
            <a:endParaRPr lang="zh-CN" altLang="en-US" sz="28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计划要留有余地</a:t>
            </a:r>
            <a:endParaRPr lang="zh-CN" altLang="en-US" sz="28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计划要具体可行</a:t>
            </a:r>
            <a:endParaRPr lang="zh-CN" altLang="en-US" sz="28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要定期审查，复盘、修改</a:t>
            </a:r>
            <a:endParaRPr lang="zh-CN" altLang="en-US" sz="28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 descr="23344416_125402387965_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alphaModFix amt="60000"/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8256"/>
          <a:stretch>
            <a:fillRect/>
          </a:stretch>
        </p:blipFill>
        <p:spPr>
          <a:xfrm>
            <a:off x="10450195" y="81280"/>
            <a:ext cx="1741805" cy="1351915"/>
          </a:xfrm>
          <a:prstGeom prst="rect">
            <a:avLst/>
          </a:prstGeom>
        </p:spPr>
      </p:pic>
      <p:pic>
        <p:nvPicPr>
          <p:cNvPr id="8" name="图片 7" descr="IMG_016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clrChange>
              <a:clrFrom>
                <a:srgbClr val="F8F8F6">
                  <a:alpha val="100000"/>
                </a:srgbClr>
              </a:clrFrom>
              <a:clrTo>
                <a:srgbClr val="F8F8F6">
                  <a:alpha val="100000"/>
                  <a:alpha val="0"/>
                </a:srgbClr>
              </a:clrTo>
            </a:clrChange>
          </a:blip>
          <a:srcRect t="6200" r="40267" b="44013"/>
          <a:stretch>
            <a:fillRect/>
          </a:stretch>
        </p:blipFill>
        <p:spPr>
          <a:xfrm>
            <a:off x="7296785" y="1236345"/>
            <a:ext cx="2844800" cy="2371090"/>
          </a:xfrm>
          <a:prstGeom prst="rect">
            <a:avLst/>
          </a:prstGeom>
        </p:spPr>
      </p:pic>
      <p:pic>
        <p:nvPicPr>
          <p:cNvPr id="9" name="图片 8" descr="IMG_016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clrChange>
              <a:clrFrom>
                <a:srgbClr val="F6F6F4">
                  <a:alpha val="100000"/>
                </a:srgbClr>
              </a:clrFrom>
              <a:clrTo>
                <a:srgbClr val="F6F6F4">
                  <a:alpha val="100000"/>
                  <a:alpha val="0"/>
                </a:srgbClr>
              </a:clrTo>
            </a:clrChange>
          </a:blip>
          <a:srcRect t="53640" r="37360"/>
          <a:stretch>
            <a:fillRect/>
          </a:stretch>
        </p:blipFill>
        <p:spPr>
          <a:xfrm>
            <a:off x="6454140" y="3208655"/>
            <a:ext cx="3032760" cy="2244725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</a:endParaRPr>
          </a:p>
        </p:txBody>
      </p:sp>
      <p:sp>
        <p:nvSpPr>
          <p:cNvPr id="7" name="菱形 6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0" normalizeH="0" baseline="0" noProof="1" dirty="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430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珍惜管理时间</a:t>
            </a:r>
            <a:endParaRPr lang="zh-CN" altLang="en-US" sz="430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69925" y="1083945"/>
            <a:ext cx="10852150" cy="525716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高效利用</a:t>
            </a:r>
            <a:r>
              <a:rPr lang="en-US" altLang="zh-CN" sz="24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sz="24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四象限法则</a:t>
            </a:r>
            <a:r>
              <a:rPr lang="en-US" altLang="zh-CN" sz="24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24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，分清轻重缓急</a:t>
            </a:r>
            <a:endParaRPr sz="24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Picture 2" descr="https://timgsa.baidu.com/timg?image&amp;quality=80&amp;size=b9999_10000&amp;sec=1585760025301&amp;di=d1a71545e92c88dda9e4bcc0a07e4252&amp;imgtype=0&amp;src=http%3A%2F%2F5b0988e595225.cdn.sohucs.com%2Fq_70%2Cc_zoom%2Cw_640%2Fimages%2F20180129%2F797fc493258e466f998803b9f71d7140.jpeg"/>
          <p:cNvPicPr>
            <a:picLocks noGrp="1" noChangeAspect="1" noChangeArrowheads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5" r="4277"/>
          <a:stretch>
            <a:fillRect/>
          </a:stretch>
        </p:blipFill>
        <p:spPr bwMode="auto">
          <a:xfrm>
            <a:off x="1950085" y="1740535"/>
            <a:ext cx="8179435" cy="4838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 descr="23344416_125402387965_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alphaModFix amt="60000"/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8256"/>
          <a:stretch>
            <a:fillRect/>
          </a:stretch>
        </p:blipFill>
        <p:spPr>
          <a:xfrm>
            <a:off x="10450195" y="81280"/>
            <a:ext cx="1741805" cy="135191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矩形 11"/>
          <p:cNvSpPr/>
          <p:nvPr>
            <p:custDataLst>
              <p:tags r:id="rId1"/>
            </p:custDataLst>
          </p:nvPr>
        </p:nvSpPr>
        <p:spPr>
          <a:xfrm>
            <a:off x="4521236" y="1760573"/>
            <a:ext cx="1222943" cy="495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spc="20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5" name="标题 4"/>
          <p:cNvSpPr/>
          <p:nvPr>
            <p:ph type="ctrTitle" idx="2"/>
            <p:custDataLst>
              <p:tags r:id="rId2"/>
            </p:custDataLst>
          </p:nvPr>
        </p:nvSpPr>
        <p:spPr/>
        <p:txBody>
          <a:bodyPr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5000">
                <a:solidFill>
                  <a:schemeClr val="accent1">
                    <a:lumMod val="50000"/>
                  </a:schemeClr>
                </a:solidFill>
                <a:sym typeface="+mn-ea"/>
              </a:rPr>
              <a:t>习惯养“正”</a:t>
            </a:r>
            <a:endParaRPr lang="zh-CN" altLang="en-US" sz="5000">
              <a:solidFill>
                <a:schemeClr val="accent1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9" name="矩形: 圆角 8"/>
          <p:cNvSpPr/>
          <p:nvPr>
            <p:custDataLst>
              <p:tags r:id="rId3"/>
            </p:custDataLst>
          </p:nvPr>
        </p:nvSpPr>
        <p:spPr>
          <a:xfrm>
            <a:off x="4521236" y="4000687"/>
            <a:ext cx="4312920" cy="109673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09600"/>
            <a:r>
              <a:rPr lang="en-US" altLang="zh-CN" sz="1600" b="1" spc="200" dirty="0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PART THREE</a:t>
            </a:r>
            <a:endParaRPr lang="en-US" altLang="zh-CN" sz="1600" b="1" spc="200" dirty="0">
              <a:solidFill>
                <a:schemeClr val="dk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2" name="图片 1" descr="23344416_125402387965_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60000"/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8256"/>
          <a:stretch>
            <a:fillRect/>
          </a:stretch>
        </p:blipFill>
        <p:spPr>
          <a:xfrm>
            <a:off x="0" y="81280"/>
            <a:ext cx="1741805" cy="135191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69925" y="443230"/>
            <a:ext cx="10852150" cy="1037590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0" normalizeH="0" baseline="0" noProof="1" dirty="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sz="430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逐步调整作息规律</a:t>
            </a:r>
            <a:endParaRPr lang="zh-CN" altLang="en-US" sz="430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19760" y="1867535"/>
            <a:ext cx="10852150" cy="486029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每天比前一天晚上早睡一点（</a:t>
            </a:r>
            <a:r>
              <a:rPr lang="en-US" altLang="zh-CN" sz="28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28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分钟），比前一天早起一点</a:t>
            </a:r>
            <a:r>
              <a:rPr lang="zh-CN" altLang="en-US" sz="28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en-US" altLang="zh-CN" sz="28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</a:t>
            </a:r>
            <a:r>
              <a:rPr lang="zh-CN" altLang="en-US" sz="28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分钟）</a:t>
            </a:r>
            <a:r>
              <a:rPr lang="zh-CN" altLang="en-US" sz="28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28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8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营造良好睡眠环境</a:t>
            </a:r>
            <a:endParaRPr lang="zh-CN" altLang="en-US" sz="28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8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适当午睡</a:t>
            </a:r>
            <a:endParaRPr lang="zh-CN" altLang="en-US" sz="28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8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关灯睡觉</a:t>
            </a:r>
            <a:endParaRPr lang="zh-CN" altLang="en-US" sz="28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 descr="23344416_125402387965_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alphaModFix amt="60000"/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8256"/>
          <a:stretch>
            <a:fillRect/>
          </a:stretch>
        </p:blipFill>
        <p:spPr>
          <a:xfrm>
            <a:off x="10450195" y="81280"/>
            <a:ext cx="1741805" cy="135191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69925" y="443230"/>
            <a:ext cx="10852150" cy="789305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0" normalizeH="0" baseline="0" noProof="1" dirty="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sz="430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如何摆脱手机依赖</a:t>
            </a:r>
            <a:endParaRPr lang="zh-CN" altLang="en-US" sz="430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69925" y="1885950"/>
            <a:ext cx="10852150" cy="482663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小步子改进法：给自己一个星期的时间，每天少玩</a:t>
            </a:r>
            <a:r>
              <a:rPr lang="en-US" altLang="zh-CN" sz="24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24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分钟，一个星期坚持下来就是</a:t>
            </a:r>
            <a:r>
              <a:rPr lang="en-US" altLang="zh-CN" sz="24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140</a:t>
            </a:r>
            <a:r>
              <a:rPr sz="24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分钟，可以大大减少我们对手机的依赖。必要的时候，可以寻求身边好友的监督和帮助</a:t>
            </a:r>
            <a:r>
              <a:rPr lang="zh-CN" sz="24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24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积极替代法：每当自己无聊想玩手机放松放松的时候，就去做一些让自己愉快的事情，比如：运动，唱歌或者和家人、朋友聊天，以此建立新的联结去打破收集与你想要放松等心理需求。</a:t>
            </a:r>
            <a:endParaRPr lang="zh-CN" altLang="en-US" sz="24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 descr="23344416_125402387965_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alphaModFix amt="60000"/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8256"/>
          <a:stretch>
            <a:fillRect/>
          </a:stretch>
        </p:blipFill>
        <p:spPr>
          <a:xfrm>
            <a:off x="10450195" y="81280"/>
            <a:ext cx="1741805" cy="135191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5"/>
          <p:cNvSpPr>
            <a:spLocks noEditPoints="1"/>
          </p:cNvSpPr>
          <p:nvPr/>
        </p:nvSpPr>
        <p:spPr bwMode="auto">
          <a:xfrm rot="169628">
            <a:off x="1651435" y="2601842"/>
            <a:ext cx="1295400" cy="1341438"/>
          </a:xfrm>
          <a:custGeom>
            <a:avLst/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5"/>
          <p:cNvSpPr>
            <a:spLocks noEditPoints="1"/>
          </p:cNvSpPr>
          <p:nvPr/>
        </p:nvSpPr>
        <p:spPr bwMode="auto">
          <a:xfrm rot="169628">
            <a:off x="4105792" y="3303691"/>
            <a:ext cx="1295400" cy="1341438"/>
          </a:xfrm>
          <a:custGeom>
            <a:avLst/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5"/>
          <p:cNvSpPr>
            <a:spLocks noEditPoints="1"/>
          </p:cNvSpPr>
          <p:nvPr/>
        </p:nvSpPr>
        <p:spPr bwMode="auto">
          <a:xfrm rot="169628">
            <a:off x="6625976" y="2926790"/>
            <a:ext cx="1295400" cy="1341438"/>
          </a:xfrm>
          <a:custGeom>
            <a:avLst/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5790"/>
              </a:solidFill>
            </a:endParaRPr>
          </a:p>
        </p:txBody>
      </p:sp>
      <p:sp>
        <p:nvSpPr>
          <p:cNvPr id="27" name="Freeform 5"/>
          <p:cNvSpPr>
            <a:spLocks noEditPoints="1"/>
          </p:cNvSpPr>
          <p:nvPr/>
        </p:nvSpPr>
        <p:spPr bwMode="auto">
          <a:xfrm rot="169628">
            <a:off x="9148574" y="2503168"/>
            <a:ext cx="1295400" cy="1341438"/>
          </a:xfrm>
          <a:custGeom>
            <a:avLst/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2475878" y="2353946"/>
            <a:ext cx="7750629" cy="901881"/>
          </a:xfrm>
          <a:custGeom>
            <a:avLst/>
            <a:gdLst>
              <a:gd name="connsiteX0" fmla="*/ 0 w 7750629"/>
              <a:gd name="connsiteY0" fmla="*/ 174172 h 901881"/>
              <a:gd name="connsiteX1" fmla="*/ 2627086 w 7750629"/>
              <a:gd name="connsiteY1" fmla="*/ 899886 h 901881"/>
              <a:gd name="connsiteX2" fmla="*/ 5341257 w 7750629"/>
              <a:gd name="connsiteY2" fmla="*/ 377372 h 901881"/>
              <a:gd name="connsiteX3" fmla="*/ 7750629 w 7750629"/>
              <a:gd name="connsiteY3" fmla="*/ 0 h 90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50629" h="901881">
                <a:moveTo>
                  <a:pt x="0" y="174172"/>
                </a:moveTo>
                <a:cubicBezTo>
                  <a:pt x="868438" y="520095"/>
                  <a:pt x="1736877" y="866019"/>
                  <a:pt x="2627086" y="899886"/>
                </a:cubicBezTo>
                <a:cubicBezTo>
                  <a:pt x="3517295" y="933753"/>
                  <a:pt x="4487333" y="527353"/>
                  <a:pt x="5341257" y="377372"/>
                </a:cubicBezTo>
                <a:cubicBezTo>
                  <a:pt x="6195181" y="227391"/>
                  <a:pt x="7049105" y="152400"/>
                  <a:pt x="7750629" y="0"/>
                </a:cubicBezTo>
              </a:path>
            </a:pathLst>
          </a:cu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1231050" y="4392272"/>
            <a:ext cx="21079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静蕾简体" panose="02000000000000000000" pitchFamily="2" charset="-122"/>
                <a:ea typeface="方正静蕾简体" panose="02000000000000000000" pitchFamily="2" charset="-122"/>
              </a:rPr>
              <a:t>延迟满足</a:t>
            </a:r>
            <a:endParaRPr lang="zh-CN" altLang="en-US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308850" y="4539958"/>
            <a:ext cx="21079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静蕾简体" panose="02000000000000000000" pitchFamily="2" charset="-122"/>
                <a:ea typeface="方正静蕾简体" panose="02000000000000000000" pitchFamily="2" charset="-122"/>
              </a:rPr>
              <a:t>忠于事实</a:t>
            </a:r>
            <a:endParaRPr lang="zh-CN" altLang="en-US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825309" y="4230093"/>
            <a:ext cx="21079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静蕾简体" panose="02000000000000000000" pitchFamily="2" charset="-122"/>
                <a:ea typeface="方正静蕾简体" panose="02000000000000000000" pitchFamily="2" charset="-122"/>
              </a:rPr>
              <a:t>保持平衡</a:t>
            </a:r>
            <a:endParaRPr lang="zh-CN" altLang="en-US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36" name="Group 98"/>
          <p:cNvGrpSpPr/>
          <p:nvPr/>
        </p:nvGrpSpPr>
        <p:grpSpPr>
          <a:xfrm rot="979158">
            <a:off x="10137276" y="1662810"/>
            <a:ext cx="774620" cy="968947"/>
            <a:chOff x="0" y="-1"/>
            <a:chExt cx="1561717" cy="1953502"/>
          </a:xfrm>
        </p:grpSpPr>
        <p:grpSp>
          <p:nvGrpSpPr>
            <p:cNvPr id="37" name="Group 90"/>
            <p:cNvGrpSpPr/>
            <p:nvPr/>
          </p:nvGrpSpPr>
          <p:grpSpPr>
            <a:xfrm>
              <a:off x="622298" y="723900"/>
              <a:ext cx="539189" cy="576210"/>
              <a:chOff x="-1" y="0"/>
              <a:chExt cx="539187" cy="576209"/>
            </a:xfrm>
          </p:grpSpPr>
          <p:sp>
            <p:nvSpPr>
              <p:cNvPr id="45" name="Shape 88"/>
              <p:cNvSpPr/>
              <p:nvPr/>
            </p:nvSpPr>
            <p:spPr>
              <a:xfrm>
                <a:off x="-1" y="0"/>
                <a:ext cx="539187" cy="5762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24" h="17472" extrusionOk="0">
                    <a:moveTo>
                      <a:pt x="17716" y="14514"/>
                    </a:moveTo>
                    <a:cubicBezTo>
                      <a:pt x="20957" y="10991"/>
                      <a:pt x="21156" y="5148"/>
                      <a:pt x="16903" y="2098"/>
                    </a:cubicBezTo>
                    <a:cubicBezTo>
                      <a:pt x="10629" y="-2401"/>
                      <a:pt x="569" y="729"/>
                      <a:pt x="21" y="7726"/>
                    </a:cubicBezTo>
                    <a:cubicBezTo>
                      <a:pt x="-444" y="13669"/>
                      <a:pt x="6904" y="19199"/>
                      <a:pt x="13877" y="16965"/>
                    </a:cubicBezTo>
                    <a:cubicBezTo>
                      <a:pt x="15420" y="16471"/>
                      <a:pt x="16714" y="15603"/>
                      <a:pt x="17716" y="14514"/>
                    </a:cubicBezTo>
                    <a:close/>
                  </a:path>
                </a:pathLst>
              </a:cu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/>
              </a:p>
            </p:txBody>
          </p:sp>
          <p:sp>
            <p:nvSpPr>
              <p:cNvPr id="46" name="Shape 89"/>
              <p:cNvSpPr/>
              <p:nvPr/>
            </p:nvSpPr>
            <p:spPr>
              <a:xfrm>
                <a:off x="114300" y="114301"/>
                <a:ext cx="320567" cy="3425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25" h="17472" extrusionOk="0">
                    <a:moveTo>
                      <a:pt x="17716" y="14515"/>
                    </a:moveTo>
                    <a:cubicBezTo>
                      <a:pt x="20957" y="10992"/>
                      <a:pt x="21156" y="5149"/>
                      <a:pt x="16903" y="2099"/>
                    </a:cubicBezTo>
                    <a:cubicBezTo>
                      <a:pt x="10629" y="-2400"/>
                      <a:pt x="569" y="730"/>
                      <a:pt x="21" y="7727"/>
                    </a:cubicBezTo>
                    <a:cubicBezTo>
                      <a:pt x="-444" y="13670"/>
                      <a:pt x="6904" y="19200"/>
                      <a:pt x="13878" y="16966"/>
                    </a:cubicBezTo>
                    <a:cubicBezTo>
                      <a:pt x="15420" y="16471"/>
                      <a:pt x="16714" y="15604"/>
                      <a:pt x="17716" y="14515"/>
                    </a:cubicBezTo>
                    <a:close/>
                  </a:path>
                </a:pathLst>
              </a:cu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/>
              </a:p>
            </p:txBody>
          </p:sp>
        </p:grpSp>
        <p:grpSp>
          <p:nvGrpSpPr>
            <p:cNvPr id="38" name="Group 97"/>
            <p:cNvGrpSpPr/>
            <p:nvPr/>
          </p:nvGrpSpPr>
          <p:grpSpPr>
            <a:xfrm>
              <a:off x="0" y="-1"/>
              <a:ext cx="1561717" cy="1953502"/>
              <a:chOff x="0" y="0"/>
              <a:chExt cx="1561716" cy="1953500"/>
            </a:xfrm>
          </p:grpSpPr>
          <p:sp>
            <p:nvSpPr>
              <p:cNvPr id="39" name="Shape 91"/>
              <p:cNvSpPr/>
              <p:nvPr/>
            </p:nvSpPr>
            <p:spPr>
              <a:xfrm>
                <a:off x="-1" y="0"/>
                <a:ext cx="1561718" cy="19535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13" h="21575" extrusionOk="0">
                    <a:moveTo>
                      <a:pt x="4422" y="10273"/>
                    </a:moveTo>
                    <a:cubicBezTo>
                      <a:pt x="4988" y="10128"/>
                      <a:pt x="5596" y="10037"/>
                      <a:pt x="6024" y="10128"/>
                    </a:cubicBezTo>
                    <a:cubicBezTo>
                      <a:pt x="7105" y="8239"/>
                      <a:pt x="8932" y="6998"/>
                      <a:pt x="10714" y="5587"/>
                    </a:cubicBezTo>
                    <a:cubicBezTo>
                      <a:pt x="12697" y="4016"/>
                      <a:pt x="14777" y="2735"/>
                      <a:pt x="17151" y="1581"/>
                    </a:cubicBezTo>
                    <a:cubicBezTo>
                      <a:pt x="18423" y="962"/>
                      <a:pt x="19735" y="449"/>
                      <a:pt x="21109" y="0"/>
                    </a:cubicBezTo>
                    <a:cubicBezTo>
                      <a:pt x="21057" y="17"/>
                      <a:pt x="21261" y="2955"/>
                      <a:pt x="20839" y="4745"/>
                    </a:cubicBezTo>
                    <a:cubicBezTo>
                      <a:pt x="20497" y="6196"/>
                      <a:pt x="20104" y="7587"/>
                      <a:pt x="19402" y="8948"/>
                    </a:cubicBezTo>
                    <a:cubicBezTo>
                      <a:pt x="18832" y="10055"/>
                      <a:pt x="18455" y="11150"/>
                      <a:pt x="17794" y="12230"/>
                    </a:cubicBezTo>
                    <a:cubicBezTo>
                      <a:pt x="17708" y="12371"/>
                      <a:pt x="16484" y="14383"/>
                      <a:pt x="16436" y="14360"/>
                    </a:cubicBezTo>
                    <a:cubicBezTo>
                      <a:pt x="16949" y="14631"/>
                      <a:pt x="17118" y="15843"/>
                      <a:pt x="17101" y="16284"/>
                    </a:cubicBezTo>
                    <a:cubicBezTo>
                      <a:pt x="17074" y="17045"/>
                      <a:pt x="16801" y="18083"/>
                      <a:pt x="16459" y="18783"/>
                    </a:cubicBezTo>
                    <a:cubicBezTo>
                      <a:pt x="15792" y="20152"/>
                      <a:pt x="14589" y="21319"/>
                      <a:pt x="12593" y="21505"/>
                    </a:cubicBezTo>
                    <a:cubicBezTo>
                      <a:pt x="12169" y="21545"/>
                      <a:pt x="11727" y="21600"/>
                      <a:pt x="11302" y="21562"/>
                    </a:cubicBezTo>
                    <a:cubicBezTo>
                      <a:pt x="11902" y="21366"/>
                      <a:pt x="12300" y="20667"/>
                      <a:pt x="12472" y="20196"/>
                    </a:cubicBezTo>
                    <a:cubicBezTo>
                      <a:pt x="12593" y="19865"/>
                      <a:pt x="12628" y="19516"/>
                      <a:pt x="12567" y="19173"/>
                    </a:cubicBezTo>
                    <a:cubicBezTo>
                      <a:pt x="12547" y="19061"/>
                      <a:pt x="12120" y="18241"/>
                      <a:pt x="12133" y="18225"/>
                    </a:cubicBezTo>
                    <a:cubicBezTo>
                      <a:pt x="11577" y="18901"/>
                      <a:pt x="10529" y="19406"/>
                      <a:pt x="9649" y="19755"/>
                    </a:cubicBezTo>
                    <a:cubicBezTo>
                      <a:pt x="9055" y="19528"/>
                      <a:pt x="7992" y="18910"/>
                      <a:pt x="7621" y="18704"/>
                    </a:cubicBezTo>
                    <a:cubicBezTo>
                      <a:pt x="6788" y="18241"/>
                      <a:pt x="5993" y="17735"/>
                      <a:pt x="5229" y="17198"/>
                    </a:cubicBezTo>
                    <a:cubicBezTo>
                      <a:pt x="4963" y="17011"/>
                      <a:pt x="4136" y="16487"/>
                      <a:pt x="4026" y="16251"/>
                    </a:cubicBezTo>
                    <a:cubicBezTo>
                      <a:pt x="3931" y="16045"/>
                      <a:pt x="4554" y="14389"/>
                      <a:pt x="4437" y="14350"/>
                    </a:cubicBezTo>
                    <a:cubicBezTo>
                      <a:pt x="3946" y="14185"/>
                      <a:pt x="3105" y="14445"/>
                      <a:pt x="2643" y="14602"/>
                    </a:cubicBezTo>
                    <a:cubicBezTo>
                      <a:pt x="2110" y="14785"/>
                      <a:pt x="835" y="15557"/>
                      <a:pt x="800" y="16582"/>
                    </a:cubicBezTo>
                    <a:cubicBezTo>
                      <a:pt x="-339" y="15137"/>
                      <a:pt x="-266" y="13495"/>
                      <a:pt x="1050" y="12196"/>
                    </a:cubicBezTo>
                    <a:cubicBezTo>
                      <a:pt x="1672" y="11583"/>
                      <a:pt x="2430" y="11014"/>
                      <a:pt x="3301" y="10647"/>
                    </a:cubicBezTo>
                    <a:cubicBezTo>
                      <a:pt x="3585" y="10527"/>
                      <a:pt x="3992" y="10384"/>
                      <a:pt x="4422" y="10273"/>
                    </a:cubicBezTo>
                    <a:close/>
                  </a:path>
                </a:pathLst>
              </a:cu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/>
              </a:p>
            </p:txBody>
          </p:sp>
          <p:sp>
            <p:nvSpPr>
              <p:cNvPr id="40" name="Shape 92"/>
              <p:cNvSpPr/>
              <p:nvPr/>
            </p:nvSpPr>
            <p:spPr>
              <a:xfrm>
                <a:off x="1066800" y="266700"/>
                <a:ext cx="431366" cy="2890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2379" y="6426"/>
                      <a:pt x="7227" y="11376"/>
                      <a:pt x="11452" y="14964"/>
                    </a:cubicBezTo>
                    <a:cubicBezTo>
                      <a:pt x="13898" y="17041"/>
                      <a:pt x="19295" y="20423"/>
                      <a:pt x="21600" y="21600"/>
                    </a:cubicBezTo>
                  </a:path>
                </a:pathLst>
              </a:cu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/>
              </a:p>
            </p:txBody>
          </p:sp>
          <p:sp>
            <p:nvSpPr>
              <p:cNvPr id="41" name="Shape 93"/>
              <p:cNvSpPr/>
              <p:nvPr/>
            </p:nvSpPr>
            <p:spPr>
              <a:xfrm>
                <a:off x="1003300" y="317500"/>
                <a:ext cx="479079" cy="3275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2142" y="5671"/>
                      <a:pt x="7183" y="11692"/>
                      <a:pt x="10987" y="14858"/>
                    </a:cubicBezTo>
                    <a:cubicBezTo>
                      <a:pt x="13189" y="16691"/>
                      <a:pt x="19525" y="20561"/>
                      <a:pt x="21600" y="21600"/>
                    </a:cubicBezTo>
                  </a:path>
                </a:pathLst>
              </a:cu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/>
              </a:p>
            </p:txBody>
          </p:sp>
          <p:sp>
            <p:nvSpPr>
              <p:cNvPr id="42" name="Shape 94"/>
              <p:cNvSpPr/>
              <p:nvPr/>
            </p:nvSpPr>
            <p:spPr>
              <a:xfrm>
                <a:off x="317500" y="1028700"/>
                <a:ext cx="84374" cy="2675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4016" y="15315"/>
                      <a:pt x="14405" y="5985"/>
                      <a:pt x="21600" y="0"/>
                    </a:cubicBezTo>
                  </a:path>
                </a:pathLst>
              </a:cu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/>
              </a:p>
            </p:txBody>
          </p:sp>
          <p:sp>
            <p:nvSpPr>
              <p:cNvPr id="43" name="Shape 95"/>
              <p:cNvSpPr/>
              <p:nvPr/>
            </p:nvSpPr>
            <p:spPr>
              <a:xfrm>
                <a:off x="889000" y="1409700"/>
                <a:ext cx="194631" cy="241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8151" y="14365"/>
                      <a:pt x="14301" y="8151"/>
                      <a:pt x="21600" y="0"/>
                    </a:cubicBezTo>
                  </a:path>
                </a:pathLst>
              </a:cu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/>
              </a:p>
            </p:txBody>
          </p:sp>
          <p:sp>
            <p:nvSpPr>
              <p:cNvPr id="44" name="Shape 96"/>
              <p:cNvSpPr/>
              <p:nvPr/>
            </p:nvSpPr>
            <p:spPr>
              <a:xfrm>
                <a:off x="304800" y="1358900"/>
                <a:ext cx="514350" cy="3492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2445" y="1850"/>
                      <a:pt x="4122" y="5622"/>
                      <a:pt x="6224" y="8181"/>
                    </a:cubicBezTo>
                    <a:cubicBezTo>
                      <a:pt x="8411" y="10843"/>
                      <a:pt x="10777" y="13242"/>
                      <a:pt x="13131" y="15565"/>
                    </a:cubicBezTo>
                    <a:cubicBezTo>
                      <a:pt x="15743" y="18141"/>
                      <a:pt x="18474" y="20652"/>
                      <a:pt x="21600" y="21600"/>
                    </a:cubicBezTo>
                  </a:path>
                </a:pathLst>
              </a:cu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800"/>
              </a:p>
            </p:txBody>
          </p:sp>
        </p:grpSp>
      </p:grpSp>
      <p:sp>
        <p:nvSpPr>
          <p:cNvPr id="47" name="文本框 46"/>
          <p:cNvSpPr txBox="1"/>
          <p:nvPr/>
        </p:nvSpPr>
        <p:spPr>
          <a:xfrm>
            <a:off x="3699523" y="4930881"/>
            <a:ext cx="21079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静蕾简体" panose="02000000000000000000" pitchFamily="2" charset="-122"/>
                <a:ea typeface="方正静蕾简体" panose="02000000000000000000" pitchFamily="2" charset="-122"/>
              </a:rPr>
              <a:t>承担责任</a:t>
            </a:r>
            <a:endParaRPr lang="zh-CN" altLang="en-US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pic>
        <p:nvPicPr>
          <p:cNvPr id="8" name="图片 7" descr="23344416_125402387965_2"/>
          <p:cNvPicPr>
            <a:picLocks noChangeAspect="1"/>
          </p:cNvPicPr>
          <p:nvPr/>
        </p:nvPicPr>
        <p:blipFill>
          <a:blip r:embed="rId1">
            <a:alphaModFix amt="60000"/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8256"/>
          <a:stretch>
            <a:fillRect/>
          </a:stretch>
        </p:blipFill>
        <p:spPr>
          <a:xfrm>
            <a:off x="10047605" y="0"/>
            <a:ext cx="2144395" cy="1664970"/>
          </a:xfrm>
          <a:prstGeom prst="rect">
            <a:avLst/>
          </a:prstGeom>
        </p:spPr>
      </p:pic>
      <p:sp>
        <p:nvSpPr>
          <p:cNvPr id="9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69925" y="443230"/>
            <a:ext cx="10852150" cy="789305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0" normalizeH="0" baseline="0" noProof="1" dirty="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sz="430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自律四</a:t>
            </a:r>
            <a:r>
              <a:rPr sz="430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原则</a:t>
            </a:r>
            <a:endParaRPr sz="430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矩形 11"/>
          <p:cNvSpPr/>
          <p:nvPr>
            <p:custDataLst>
              <p:tags r:id="rId1"/>
            </p:custDataLst>
          </p:nvPr>
        </p:nvSpPr>
        <p:spPr>
          <a:xfrm>
            <a:off x="4521236" y="1760573"/>
            <a:ext cx="1222943" cy="495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spc="20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5" name="标题 4"/>
          <p:cNvSpPr/>
          <p:nvPr>
            <p:ph type="ctrTitle" idx="2"/>
            <p:custDataLst>
              <p:tags r:id="rId2"/>
            </p:custDataLst>
          </p:nvPr>
        </p:nvSpPr>
        <p:spPr/>
        <p:txBody>
          <a:bodyPr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5000">
                <a:solidFill>
                  <a:schemeClr val="accent1">
                    <a:lumMod val="50000"/>
                  </a:schemeClr>
                </a:solidFill>
                <a:sym typeface="+mn-ea"/>
              </a:rPr>
              <a:t>人际关系</a:t>
            </a:r>
            <a:endParaRPr lang="zh-CN" altLang="en-US" sz="5000">
              <a:solidFill>
                <a:schemeClr val="accent1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9" name="矩形: 圆角 8"/>
          <p:cNvSpPr/>
          <p:nvPr>
            <p:custDataLst>
              <p:tags r:id="rId3"/>
            </p:custDataLst>
          </p:nvPr>
        </p:nvSpPr>
        <p:spPr>
          <a:xfrm>
            <a:off x="4521236" y="4000687"/>
            <a:ext cx="4312920" cy="109673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09600"/>
            <a:r>
              <a:rPr lang="en-US" altLang="zh-CN" sz="1600" b="1" spc="200" dirty="0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PART FOUR</a:t>
            </a:r>
            <a:endParaRPr lang="en-US" altLang="zh-CN" sz="1600" b="1" spc="200" dirty="0">
              <a:solidFill>
                <a:schemeClr val="dk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2" name="图片 1" descr="23344416_125402387965_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60000"/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8256"/>
          <a:stretch>
            <a:fillRect/>
          </a:stretch>
        </p:blipFill>
        <p:spPr>
          <a:xfrm>
            <a:off x="235585" y="81280"/>
            <a:ext cx="1741805" cy="135191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2820086" y="1634538"/>
            <a:ext cx="2852765" cy="83524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lIns="90000" tIns="46800" rIns="90000" bIns="46800" rtlCol="0" anchor="ctr">
            <a:normAutofit/>
          </a:bodyPr>
          <a:p>
            <a:pPr algn="ctr">
              <a:lnSpc>
                <a:spcPct val="120000"/>
              </a:lnSpc>
            </a:pPr>
            <a:r>
              <a:rPr lang="zh-CN" altLang="en-US" sz="2000" b="1" spc="3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积极寻找认同</a:t>
            </a:r>
            <a:endParaRPr lang="zh-CN" altLang="en-US" sz="2000" b="1" spc="30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1445961" y="1451847"/>
            <a:ext cx="1322798" cy="123110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1">
            <a:normAutofit fontScale="75000" lnSpcReduction="20000"/>
          </a:bodyPr>
          <a:p>
            <a:pPr algn="ctr">
              <a:lnSpc>
                <a:spcPct val="140000"/>
              </a:lnSpc>
            </a:pPr>
            <a:r>
              <a:rPr lang="en-US" altLang="zh-CN" sz="8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01</a:t>
            </a:r>
            <a:endParaRPr lang="en-US" altLang="zh-CN" sz="8000" b="1" spc="3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1447527" y="2701159"/>
            <a:ext cx="4225324" cy="978729"/>
          </a:xfrm>
          <a:prstGeom prst="rect">
            <a:avLst/>
          </a:prstGeom>
        </p:spPr>
        <p:txBody>
          <a:bodyPr wrap="square" lIns="91440" tIns="45720" rIns="91440" bIns="45720">
            <a:normAutofit/>
          </a:bodyPr>
          <a:p>
            <a:pPr algn="ctr">
              <a:lnSpc>
                <a:spcPct val="120000"/>
              </a:lnSpc>
            </a:pPr>
            <a:r>
              <a:rPr lang="zh-CN" altLang="en-US" spc="15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认同是最基本的沟通，可以产生共鸣、拉近距离</a:t>
            </a:r>
            <a:endParaRPr lang="zh-CN" altLang="en-US" spc="15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8016759" y="1649778"/>
            <a:ext cx="2851200" cy="8352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lIns="90000" tIns="46800" rIns="90000" bIns="46800" rtlCol="0" anchor="ctr">
            <a:normAutofit/>
          </a:bodyPr>
          <a:p>
            <a:pPr algn="ctr">
              <a:lnSpc>
                <a:spcPct val="120000"/>
              </a:lnSpc>
            </a:pPr>
            <a:r>
              <a:rPr lang="zh-CN" altLang="en-US" sz="2000" b="1" spc="3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真诚对待他人</a:t>
            </a:r>
            <a:endParaRPr lang="zh-CN" altLang="en-US" sz="2000" b="1" spc="30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6642635" y="1451847"/>
            <a:ext cx="1322798" cy="123110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1">
            <a:normAutofit fontScale="75000" lnSpcReduction="20000"/>
          </a:bodyPr>
          <a:p>
            <a:pPr algn="ctr">
              <a:lnSpc>
                <a:spcPct val="140000"/>
              </a:lnSpc>
            </a:pPr>
            <a:r>
              <a:rPr lang="en-US" altLang="zh-CN" sz="8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02</a:t>
            </a:r>
            <a:endParaRPr lang="en-US" altLang="zh-CN" sz="8000" b="1" spc="3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7156450" y="2701290"/>
            <a:ext cx="3711575" cy="978535"/>
          </a:xfrm>
          <a:prstGeom prst="rect">
            <a:avLst/>
          </a:prstGeom>
        </p:spPr>
        <p:txBody>
          <a:bodyPr wrap="square" lIns="91440" tIns="45720" rIns="91440" bIns="45720">
            <a:normAutofit/>
          </a:bodyPr>
          <a:p>
            <a:pPr algn="ctr">
              <a:lnSpc>
                <a:spcPct val="120000"/>
              </a:lnSpc>
            </a:pPr>
            <a:r>
              <a:rPr lang="zh-CN" altLang="en-US" spc="15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真诚是关键的品质，以诚待人，暖化周边</a:t>
            </a:r>
            <a:endParaRPr lang="zh-CN" altLang="en-US" spc="15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2820086" y="4074544"/>
            <a:ext cx="2852765" cy="835243"/>
          </a:xfrm>
          <a:prstGeom prst="rect">
            <a:avLst/>
          </a:prstGeom>
          <a:solidFill>
            <a:schemeClr val="bg2">
              <a:lumMod val="65000"/>
            </a:schemeClr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lIns="90000" tIns="46800" rIns="90000" bIns="46800" rtlCol="0" anchor="ctr">
            <a:normAutofit/>
          </a:bodyPr>
          <a:p>
            <a:pPr algn="ctr">
              <a:lnSpc>
                <a:spcPct val="120000"/>
              </a:lnSpc>
            </a:pPr>
            <a:r>
              <a:rPr lang="zh-CN" altLang="en-US" sz="2000" b="1" spc="3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理智面对冲突</a:t>
            </a:r>
            <a:endParaRPr lang="zh-CN" altLang="en-US" sz="2000" b="1" spc="30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>
            <p:custDataLst>
              <p:tags r:id="rId8"/>
            </p:custDataLst>
          </p:nvPr>
        </p:nvSpPr>
        <p:spPr>
          <a:xfrm>
            <a:off x="1445961" y="3876613"/>
            <a:ext cx="1322798" cy="123110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1">
            <a:normAutofit fontScale="75000" lnSpcReduction="20000"/>
          </a:bodyPr>
          <a:p>
            <a:pPr algn="ctr">
              <a:lnSpc>
                <a:spcPct val="140000"/>
              </a:lnSpc>
            </a:pPr>
            <a:r>
              <a:rPr lang="en-US" altLang="zh-CN" sz="8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03</a:t>
            </a:r>
            <a:endParaRPr lang="en-US" altLang="zh-CN" sz="8000" b="1" spc="3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>
            <p:custDataLst>
              <p:tags r:id="rId9"/>
            </p:custDataLst>
          </p:nvPr>
        </p:nvSpPr>
        <p:spPr>
          <a:xfrm>
            <a:off x="1447527" y="5125925"/>
            <a:ext cx="4225324" cy="978729"/>
          </a:xfrm>
          <a:prstGeom prst="rect">
            <a:avLst/>
          </a:prstGeom>
        </p:spPr>
        <p:txBody>
          <a:bodyPr wrap="square" lIns="91440" tIns="45720" rIns="91440" bIns="45720">
            <a:normAutofit/>
          </a:bodyPr>
          <a:p>
            <a:pPr algn="ctr">
              <a:lnSpc>
                <a:spcPct val="120000"/>
              </a:lnSpc>
            </a:pPr>
            <a:r>
              <a:rPr lang="zh-CN" altLang="en-US" spc="15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理智看待问题、及时进行沟通</a:t>
            </a:r>
            <a:endParaRPr lang="zh-CN" altLang="en-US" spc="15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>
            <p:custDataLst>
              <p:tags r:id="rId10"/>
            </p:custDataLst>
          </p:nvPr>
        </p:nvSpPr>
        <p:spPr>
          <a:xfrm>
            <a:off x="8015194" y="4074544"/>
            <a:ext cx="2852765" cy="83524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lIns="90000" tIns="46800" rIns="90000" bIns="46800" rtlCol="0" anchor="ctr">
            <a:normAutofit/>
          </a:bodyPr>
          <a:p>
            <a:pPr algn="ctr">
              <a:lnSpc>
                <a:spcPct val="120000"/>
              </a:lnSpc>
            </a:pPr>
            <a:r>
              <a:rPr lang="zh-CN" altLang="en-US" sz="2000" b="1" spc="3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主动学习技巧</a:t>
            </a:r>
            <a:endParaRPr lang="zh-CN" altLang="en-US" sz="2000" b="1" spc="30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11"/>
            </p:custDataLst>
          </p:nvPr>
        </p:nvSpPr>
        <p:spPr>
          <a:xfrm>
            <a:off x="6642635" y="3876613"/>
            <a:ext cx="1322798" cy="123110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1">
            <a:normAutofit fontScale="75000" lnSpcReduction="20000"/>
          </a:bodyPr>
          <a:p>
            <a:pPr algn="ctr">
              <a:lnSpc>
                <a:spcPct val="140000"/>
              </a:lnSpc>
            </a:pPr>
            <a:r>
              <a:rPr lang="en-US" altLang="zh-CN" sz="8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04</a:t>
            </a:r>
            <a:endParaRPr lang="en-US" altLang="zh-CN" sz="8000" b="1" spc="3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>
            <p:custDataLst>
              <p:tags r:id="rId12"/>
            </p:custDataLst>
          </p:nvPr>
        </p:nvSpPr>
        <p:spPr>
          <a:xfrm>
            <a:off x="6642635" y="5125925"/>
            <a:ext cx="4225324" cy="978729"/>
          </a:xfrm>
          <a:prstGeom prst="rect">
            <a:avLst/>
          </a:prstGeom>
        </p:spPr>
        <p:txBody>
          <a:bodyPr wrap="square" lIns="91440" tIns="45720" rIns="91440" bIns="45720">
            <a:normAutofit/>
          </a:bodyPr>
          <a:p>
            <a:pPr algn="ctr">
              <a:lnSpc>
                <a:spcPct val="120000"/>
              </a:lnSpc>
            </a:pPr>
            <a:r>
              <a:rPr lang="zh-CN" altLang="en-US" spc="15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通过观察和模仿，练习和改变</a:t>
            </a:r>
            <a:endParaRPr lang="zh-CN" altLang="en-US" spc="15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2" name="图片 1" descr="23344416_125402387965_2"/>
          <p:cNvPicPr>
            <a:picLocks noChangeAspect="1"/>
          </p:cNvPicPr>
          <p:nvPr/>
        </p:nvPicPr>
        <p:blipFill>
          <a:blip r:embed="rId13">
            <a:alphaModFix amt="60000"/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8256"/>
          <a:stretch>
            <a:fillRect/>
          </a:stretch>
        </p:blipFill>
        <p:spPr>
          <a:xfrm>
            <a:off x="10450195" y="81280"/>
            <a:ext cx="1741805" cy="1351915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custDataLst>
              <p:tags r:id="rId14"/>
            </p:custDataLst>
          </p:nvPr>
        </p:nvSpPr>
        <p:spPr>
          <a:xfrm>
            <a:off x="669882" y="443234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0" normalizeH="0" baseline="0" noProof="1" dirty="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430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建立有效人际</a:t>
            </a:r>
            <a:r>
              <a:rPr lang="zh-CN" altLang="en-US" sz="430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社交</a:t>
            </a:r>
            <a:endParaRPr lang="zh-CN" altLang="en-US" sz="430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0" normalizeH="0" baseline="0" noProof="1" dirty="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430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发生矛盾也不可怕</a:t>
            </a:r>
            <a:endParaRPr lang="zh-CN" altLang="en-US" sz="430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69925" y="1548130"/>
            <a:ext cx="6633210" cy="442912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非暴力沟通</a:t>
            </a:r>
            <a:endParaRPr lang="zh-CN" altLang="en-US" sz="24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观察：说出客观事实，不带偏见和评价</a:t>
            </a:r>
            <a:endParaRPr lang="zh-CN" altLang="en-US" sz="24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感受：表达你的感受，而非观点和想法</a:t>
            </a:r>
            <a:endParaRPr lang="zh-CN" altLang="en-US" sz="24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需要：清楚明确的说出你的需要</a:t>
            </a:r>
            <a:endParaRPr lang="zh-CN" altLang="en-US" sz="24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请求：勇敢向对方提出你的请求</a:t>
            </a:r>
            <a:endParaRPr lang="zh-CN" altLang="en-US" sz="24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5"/>
            </p:custDataLst>
          </p:nvPr>
        </p:nvGrpSpPr>
        <p:grpSpPr>
          <a:xfrm>
            <a:off x="7476490" y="1901825"/>
            <a:ext cx="3410585" cy="3209925"/>
            <a:chOff x="2796529" y="0"/>
            <a:chExt cx="6598306" cy="6858000"/>
          </a:xfrm>
        </p:grpSpPr>
        <p:sp>
          <p:nvSpPr>
            <p:cNvPr id="1822" name="任意多边形: 形状 1821"/>
            <p:cNvSpPr/>
            <p:nvPr>
              <p:custDataLst>
                <p:tags r:id="rId6"/>
              </p:custDataLst>
            </p:nvPr>
          </p:nvSpPr>
          <p:spPr>
            <a:xfrm>
              <a:off x="4393274" y="0"/>
              <a:ext cx="3021888" cy="1550083"/>
            </a:xfrm>
            <a:custGeom>
              <a:avLst/>
              <a:gdLst>
                <a:gd name="connsiteX0" fmla="*/ 80801 w 952338"/>
                <a:gd name="connsiteY0" fmla="*/ 305435 h 488504"/>
                <a:gd name="connsiteX1" fmla="*/ 39844 w 952338"/>
                <a:gd name="connsiteY1" fmla="*/ 288290 h 488504"/>
                <a:gd name="connsiteX2" fmla="*/ 17936 w 952338"/>
                <a:gd name="connsiteY2" fmla="*/ 265430 h 488504"/>
                <a:gd name="connsiteX3" fmla="*/ 35081 w 952338"/>
                <a:gd name="connsiteY3" fmla="*/ 236855 h 488504"/>
                <a:gd name="connsiteX4" fmla="*/ 92231 w 952338"/>
                <a:gd name="connsiteY4" fmla="*/ 222567 h 488504"/>
                <a:gd name="connsiteX5" fmla="*/ 183671 w 952338"/>
                <a:gd name="connsiteY5" fmla="*/ 221615 h 488504"/>
                <a:gd name="connsiteX6" fmla="*/ 222724 w 952338"/>
                <a:gd name="connsiteY6" fmla="*/ 212090 h 488504"/>
                <a:gd name="connsiteX7" fmla="*/ 174146 w 952338"/>
                <a:gd name="connsiteY7" fmla="*/ 159703 h 488504"/>
                <a:gd name="connsiteX8" fmla="*/ 146524 w 952338"/>
                <a:gd name="connsiteY8" fmla="*/ 130175 h 488504"/>
                <a:gd name="connsiteX9" fmla="*/ 187481 w 952338"/>
                <a:gd name="connsiteY9" fmla="*/ 80645 h 488504"/>
                <a:gd name="connsiteX10" fmla="*/ 244631 w 952338"/>
                <a:gd name="connsiteY10" fmla="*/ 93027 h 488504"/>
                <a:gd name="connsiteX11" fmla="*/ 236059 w 952338"/>
                <a:gd name="connsiteY11" fmla="*/ 58738 h 488504"/>
                <a:gd name="connsiteX12" fmla="*/ 264634 w 952338"/>
                <a:gd name="connsiteY12" fmla="*/ 12065 h 488504"/>
                <a:gd name="connsiteX13" fmla="*/ 367504 w 952338"/>
                <a:gd name="connsiteY13" fmla="*/ 34925 h 488504"/>
                <a:gd name="connsiteX14" fmla="*/ 456086 w 952338"/>
                <a:gd name="connsiteY14" fmla="*/ 96838 h 488504"/>
                <a:gd name="connsiteX15" fmla="*/ 498949 w 952338"/>
                <a:gd name="connsiteY15" fmla="*/ 118745 h 488504"/>
                <a:gd name="connsiteX16" fmla="*/ 529429 w 952338"/>
                <a:gd name="connsiteY16" fmla="*/ 116840 h 488504"/>
                <a:gd name="connsiteX17" fmla="*/ 533239 w 952338"/>
                <a:gd name="connsiteY17" fmla="*/ 83502 h 488504"/>
                <a:gd name="connsiteX18" fmla="*/ 508474 w 952338"/>
                <a:gd name="connsiteY18" fmla="*/ 46355 h 488504"/>
                <a:gd name="connsiteX19" fmla="*/ 498949 w 952338"/>
                <a:gd name="connsiteY19" fmla="*/ 2540 h 488504"/>
                <a:gd name="connsiteX20" fmla="*/ 542764 w 952338"/>
                <a:gd name="connsiteY20" fmla="*/ 2540 h 488504"/>
                <a:gd name="connsiteX21" fmla="*/ 768506 w 952338"/>
                <a:gd name="connsiteY21" fmla="*/ 130175 h 488504"/>
                <a:gd name="connsiteX22" fmla="*/ 907571 w 952338"/>
                <a:gd name="connsiteY22" fmla="*/ 186372 h 488504"/>
                <a:gd name="connsiteX23" fmla="*/ 952339 w 952338"/>
                <a:gd name="connsiteY23" fmla="*/ 205422 h 488504"/>
                <a:gd name="connsiteX24" fmla="*/ 918049 w 952338"/>
                <a:gd name="connsiteY24" fmla="*/ 222567 h 488504"/>
                <a:gd name="connsiteX25" fmla="*/ 803749 w 952338"/>
                <a:gd name="connsiteY25" fmla="*/ 190182 h 488504"/>
                <a:gd name="connsiteX26" fmla="*/ 660874 w 952338"/>
                <a:gd name="connsiteY26" fmla="*/ 246380 h 488504"/>
                <a:gd name="connsiteX27" fmla="*/ 624679 w 952338"/>
                <a:gd name="connsiteY27" fmla="*/ 286385 h 488504"/>
                <a:gd name="connsiteX28" fmla="*/ 597056 w 952338"/>
                <a:gd name="connsiteY28" fmla="*/ 288290 h 488504"/>
                <a:gd name="connsiteX29" fmla="*/ 590389 w 952338"/>
                <a:gd name="connsiteY29" fmla="*/ 261620 h 488504"/>
                <a:gd name="connsiteX30" fmla="*/ 588484 w 952338"/>
                <a:gd name="connsiteY30" fmla="*/ 230188 h 488504"/>
                <a:gd name="connsiteX31" fmla="*/ 550384 w 952338"/>
                <a:gd name="connsiteY31" fmla="*/ 239713 h 488504"/>
                <a:gd name="connsiteX32" fmla="*/ 500854 w 952338"/>
                <a:gd name="connsiteY32" fmla="*/ 318770 h 488504"/>
                <a:gd name="connsiteX33" fmla="*/ 457039 w 952338"/>
                <a:gd name="connsiteY33" fmla="*/ 411163 h 488504"/>
                <a:gd name="connsiteX34" fmla="*/ 385601 w 952338"/>
                <a:gd name="connsiteY34" fmla="*/ 427355 h 488504"/>
                <a:gd name="connsiteX35" fmla="*/ 355121 w 952338"/>
                <a:gd name="connsiteY35" fmla="*/ 433070 h 488504"/>
                <a:gd name="connsiteX36" fmla="*/ 332261 w 952338"/>
                <a:gd name="connsiteY36" fmla="*/ 465455 h 488504"/>
                <a:gd name="connsiteX37" fmla="*/ 257014 w 952338"/>
                <a:gd name="connsiteY37" fmla="*/ 476885 h 488504"/>
                <a:gd name="connsiteX38" fmla="*/ 251299 w 952338"/>
                <a:gd name="connsiteY38" fmla="*/ 405447 h 488504"/>
                <a:gd name="connsiteX39" fmla="*/ 276064 w 952338"/>
                <a:gd name="connsiteY39" fmla="*/ 354965 h 488504"/>
                <a:gd name="connsiteX40" fmla="*/ 268444 w 952338"/>
                <a:gd name="connsiteY40" fmla="*/ 322580 h 488504"/>
                <a:gd name="connsiteX41" fmla="*/ 238916 w 952338"/>
                <a:gd name="connsiteY41" fmla="*/ 339725 h 488504"/>
                <a:gd name="connsiteX42" fmla="*/ 204626 w 952338"/>
                <a:gd name="connsiteY42" fmla="*/ 398780 h 488504"/>
                <a:gd name="connsiteX43" fmla="*/ 176051 w 952338"/>
                <a:gd name="connsiteY43" fmla="*/ 440690 h 488504"/>
                <a:gd name="connsiteX44" fmla="*/ 143666 w 952338"/>
                <a:gd name="connsiteY44" fmla="*/ 452120 h 488504"/>
                <a:gd name="connsiteX45" fmla="*/ 129379 w 952338"/>
                <a:gd name="connsiteY45" fmla="*/ 422592 h 488504"/>
                <a:gd name="connsiteX46" fmla="*/ 92231 w 952338"/>
                <a:gd name="connsiteY46" fmla="*/ 401638 h 488504"/>
                <a:gd name="connsiteX47" fmla="*/ 54131 w 952338"/>
                <a:gd name="connsiteY47" fmla="*/ 420688 h 488504"/>
                <a:gd name="connsiteX48" fmla="*/ 7459 w 952338"/>
                <a:gd name="connsiteY48" fmla="*/ 408305 h 488504"/>
                <a:gd name="connsiteX49" fmla="*/ 13174 w 952338"/>
                <a:gd name="connsiteY49" fmla="*/ 359728 h 488504"/>
                <a:gd name="connsiteX50" fmla="*/ 56036 w 952338"/>
                <a:gd name="connsiteY50" fmla="*/ 326390 h 488504"/>
                <a:gd name="connsiteX51" fmla="*/ 80801 w 952338"/>
                <a:gd name="connsiteY51" fmla="*/ 305435 h 488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952338" h="488504">
                  <a:moveTo>
                    <a:pt x="80801" y="305435"/>
                  </a:moveTo>
                  <a:cubicBezTo>
                    <a:pt x="62704" y="298767"/>
                    <a:pt x="50321" y="294957"/>
                    <a:pt x="39844" y="288290"/>
                  </a:cubicBezTo>
                  <a:cubicBezTo>
                    <a:pt x="31271" y="282575"/>
                    <a:pt x="17936" y="274003"/>
                    <a:pt x="17936" y="265430"/>
                  </a:cubicBezTo>
                  <a:cubicBezTo>
                    <a:pt x="17936" y="255905"/>
                    <a:pt x="26509" y="240665"/>
                    <a:pt x="35081" y="236855"/>
                  </a:cubicBezTo>
                  <a:cubicBezTo>
                    <a:pt x="52226" y="228282"/>
                    <a:pt x="72229" y="223520"/>
                    <a:pt x="92231" y="222567"/>
                  </a:cubicBezTo>
                  <a:cubicBezTo>
                    <a:pt x="122711" y="220663"/>
                    <a:pt x="153191" y="222567"/>
                    <a:pt x="183671" y="221615"/>
                  </a:cubicBezTo>
                  <a:cubicBezTo>
                    <a:pt x="197006" y="220663"/>
                    <a:pt x="210341" y="215900"/>
                    <a:pt x="222724" y="212090"/>
                  </a:cubicBezTo>
                  <a:cubicBezTo>
                    <a:pt x="218914" y="178753"/>
                    <a:pt x="192244" y="173038"/>
                    <a:pt x="174146" y="159703"/>
                  </a:cubicBezTo>
                  <a:cubicBezTo>
                    <a:pt x="163669" y="151130"/>
                    <a:pt x="150334" y="141605"/>
                    <a:pt x="146524" y="130175"/>
                  </a:cubicBezTo>
                  <a:cubicBezTo>
                    <a:pt x="136999" y="103505"/>
                    <a:pt x="158906" y="77788"/>
                    <a:pt x="187481" y="80645"/>
                  </a:cubicBezTo>
                  <a:cubicBezTo>
                    <a:pt x="204626" y="82550"/>
                    <a:pt x="221771" y="88265"/>
                    <a:pt x="244631" y="93027"/>
                  </a:cubicBezTo>
                  <a:cubicBezTo>
                    <a:pt x="241774" y="79692"/>
                    <a:pt x="238916" y="69215"/>
                    <a:pt x="236059" y="58738"/>
                  </a:cubicBezTo>
                  <a:cubicBezTo>
                    <a:pt x="229391" y="34925"/>
                    <a:pt x="239869" y="16827"/>
                    <a:pt x="264634" y="12065"/>
                  </a:cubicBezTo>
                  <a:cubicBezTo>
                    <a:pt x="302734" y="4445"/>
                    <a:pt x="337024" y="15875"/>
                    <a:pt x="367504" y="34925"/>
                  </a:cubicBezTo>
                  <a:cubicBezTo>
                    <a:pt x="397984" y="53975"/>
                    <a:pt x="426559" y="76835"/>
                    <a:pt x="456086" y="96838"/>
                  </a:cubicBezTo>
                  <a:cubicBezTo>
                    <a:pt x="469421" y="105410"/>
                    <a:pt x="483709" y="113982"/>
                    <a:pt x="498949" y="118745"/>
                  </a:cubicBezTo>
                  <a:cubicBezTo>
                    <a:pt x="508474" y="121602"/>
                    <a:pt x="525619" y="122555"/>
                    <a:pt x="529429" y="116840"/>
                  </a:cubicBezTo>
                  <a:cubicBezTo>
                    <a:pt x="535144" y="109220"/>
                    <a:pt x="536096" y="93027"/>
                    <a:pt x="533239" y="83502"/>
                  </a:cubicBezTo>
                  <a:cubicBezTo>
                    <a:pt x="528476" y="70167"/>
                    <a:pt x="514189" y="59690"/>
                    <a:pt x="508474" y="46355"/>
                  </a:cubicBezTo>
                  <a:cubicBezTo>
                    <a:pt x="502759" y="33020"/>
                    <a:pt x="501806" y="17780"/>
                    <a:pt x="498949" y="2540"/>
                  </a:cubicBezTo>
                  <a:cubicBezTo>
                    <a:pt x="514189" y="2540"/>
                    <a:pt x="531334" y="-3175"/>
                    <a:pt x="542764" y="2540"/>
                  </a:cubicBezTo>
                  <a:cubicBezTo>
                    <a:pt x="618964" y="43497"/>
                    <a:pt x="692306" y="90170"/>
                    <a:pt x="768506" y="130175"/>
                  </a:cubicBezTo>
                  <a:cubicBezTo>
                    <a:pt x="812321" y="153035"/>
                    <a:pt x="860899" y="168275"/>
                    <a:pt x="907571" y="186372"/>
                  </a:cubicBezTo>
                  <a:cubicBezTo>
                    <a:pt x="922811" y="192088"/>
                    <a:pt x="937099" y="198755"/>
                    <a:pt x="952339" y="205422"/>
                  </a:cubicBezTo>
                  <a:cubicBezTo>
                    <a:pt x="946624" y="227330"/>
                    <a:pt x="937099" y="229235"/>
                    <a:pt x="918049" y="222567"/>
                  </a:cubicBezTo>
                  <a:cubicBezTo>
                    <a:pt x="880901" y="210185"/>
                    <a:pt x="842801" y="197803"/>
                    <a:pt x="803749" y="190182"/>
                  </a:cubicBezTo>
                  <a:cubicBezTo>
                    <a:pt x="745646" y="178753"/>
                    <a:pt x="694211" y="191135"/>
                    <a:pt x="660874" y="246380"/>
                  </a:cubicBezTo>
                  <a:cubicBezTo>
                    <a:pt x="651349" y="261620"/>
                    <a:pt x="638966" y="274955"/>
                    <a:pt x="624679" y="286385"/>
                  </a:cubicBezTo>
                  <a:cubicBezTo>
                    <a:pt x="618964" y="291147"/>
                    <a:pt x="602771" y="293053"/>
                    <a:pt x="597056" y="288290"/>
                  </a:cubicBezTo>
                  <a:cubicBezTo>
                    <a:pt x="591341" y="283528"/>
                    <a:pt x="591341" y="271145"/>
                    <a:pt x="590389" y="261620"/>
                  </a:cubicBezTo>
                  <a:cubicBezTo>
                    <a:pt x="589436" y="251142"/>
                    <a:pt x="588484" y="240665"/>
                    <a:pt x="588484" y="230188"/>
                  </a:cubicBezTo>
                  <a:cubicBezTo>
                    <a:pt x="575149" y="233045"/>
                    <a:pt x="557051" y="231140"/>
                    <a:pt x="550384" y="239713"/>
                  </a:cubicBezTo>
                  <a:cubicBezTo>
                    <a:pt x="531334" y="264478"/>
                    <a:pt x="516094" y="291147"/>
                    <a:pt x="500854" y="318770"/>
                  </a:cubicBezTo>
                  <a:cubicBezTo>
                    <a:pt x="484661" y="349250"/>
                    <a:pt x="473231" y="381635"/>
                    <a:pt x="457039" y="411163"/>
                  </a:cubicBezTo>
                  <a:cubicBezTo>
                    <a:pt x="436084" y="448310"/>
                    <a:pt x="419891" y="452120"/>
                    <a:pt x="385601" y="427355"/>
                  </a:cubicBezTo>
                  <a:cubicBezTo>
                    <a:pt x="372266" y="417830"/>
                    <a:pt x="363694" y="420688"/>
                    <a:pt x="355121" y="433070"/>
                  </a:cubicBezTo>
                  <a:cubicBezTo>
                    <a:pt x="347501" y="444500"/>
                    <a:pt x="340834" y="455930"/>
                    <a:pt x="332261" y="465455"/>
                  </a:cubicBezTo>
                  <a:cubicBezTo>
                    <a:pt x="311306" y="491172"/>
                    <a:pt x="280826" y="495935"/>
                    <a:pt x="257014" y="476885"/>
                  </a:cubicBezTo>
                  <a:cubicBezTo>
                    <a:pt x="236059" y="460692"/>
                    <a:pt x="235106" y="432117"/>
                    <a:pt x="251299" y="405447"/>
                  </a:cubicBezTo>
                  <a:cubicBezTo>
                    <a:pt x="260824" y="389255"/>
                    <a:pt x="271301" y="373063"/>
                    <a:pt x="276064" y="354965"/>
                  </a:cubicBezTo>
                  <a:cubicBezTo>
                    <a:pt x="278921" y="345440"/>
                    <a:pt x="271301" y="333057"/>
                    <a:pt x="268444" y="322580"/>
                  </a:cubicBezTo>
                  <a:cubicBezTo>
                    <a:pt x="257966" y="328295"/>
                    <a:pt x="244631" y="331153"/>
                    <a:pt x="238916" y="339725"/>
                  </a:cubicBezTo>
                  <a:cubicBezTo>
                    <a:pt x="225581" y="357822"/>
                    <a:pt x="216056" y="378778"/>
                    <a:pt x="204626" y="398780"/>
                  </a:cubicBezTo>
                  <a:cubicBezTo>
                    <a:pt x="196054" y="413067"/>
                    <a:pt x="187481" y="429260"/>
                    <a:pt x="176051" y="440690"/>
                  </a:cubicBezTo>
                  <a:cubicBezTo>
                    <a:pt x="168431" y="448310"/>
                    <a:pt x="153191" y="454978"/>
                    <a:pt x="143666" y="452120"/>
                  </a:cubicBezTo>
                  <a:cubicBezTo>
                    <a:pt x="136046" y="450215"/>
                    <a:pt x="130331" y="433070"/>
                    <a:pt x="129379" y="422592"/>
                  </a:cubicBezTo>
                  <a:cubicBezTo>
                    <a:pt x="125569" y="391160"/>
                    <a:pt x="120806" y="387350"/>
                    <a:pt x="92231" y="401638"/>
                  </a:cubicBezTo>
                  <a:cubicBezTo>
                    <a:pt x="79849" y="408305"/>
                    <a:pt x="66514" y="414020"/>
                    <a:pt x="54131" y="420688"/>
                  </a:cubicBezTo>
                  <a:cubicBezTo>
                    <a:pt x="35081" y="430213"/>
                    <a:pt x="18889" y="426403"/>
                    <a:pt x="7459" y="408305"/>
                  </a:cubicBezTo>
                  <a:cubicBezTo>
                    <a:pt x="-4924" y="390207"/>
                    <a:pt x="-1114" y="373063"/>
                    <a:pt x="13174" y="359728"/>
                  </a:cubicBezTo>
                  <a:cubicBezTo>
                    <a:pt x="26509" y="347345"/>
                    <a:pt x="41749" y="337820"/>
                    <a:pt x="56036" y="326390"/>
                  </a:cubicBezTo>
                  <a:cubicBezTo>
                    <a:pt x="60799" y="320675"/>
                    <a:pt x="68419" y="315913"/>
                    <a:pt x="80801" y="305435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95000" r="-108000" b="-342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23" name="任意多边形: 形状 1822"/>
            <p:cNvSpPr/>
            <p:nvPr>
              <p:custDataLst>
                <p:tags r:id="rId8"/>
              </p:custDataLst>
            </p:nvPr>
          </p:nvSpPr>
          <p:spPr>
            <a:xfrm>
              <a:off x="7464453" y="874522"/>
              <a:ext cx="1435896" cy="1940587"/>
            </a:xfrm>
            <a:custGeom>
              <a:avLst/>
              <a:gdLst>
                <a:gd name="connsiteX0" fmla="*/ 415949 w 452518"/>
                <a:gd name="connsiteY0" fmla="*/ 268910 h 611570"/>
                <a:gd name="connsiteX1" fmla="*/ 393089 w 452518"/>
                <a:gd name="connsiteY1" fmla="*/ 463220 h 611570"/>
                <a:gd name="connsiteX2" fmla="*/ 349274 w 452518"/>
                <a:gd name="connsiteY2" fmla="*/ 537515 h 611570"/>
                <a:gd name="connsiteX3" fmla="*/ 311174 w 452518"/>
                <a:gd name="connsiteY3" fmla="*/ 536562 h 611570"/>
                <a:gd name="connsiteX4" fmla="*/ 278789 w 452518"/>
                <a:gd name="connsiteY4" fmla="*/ 537515 h 611570"/>
                <a:gd name="connsiteX5" fmla="*/ 205446 w 452518"/>
                <a:gd name="connsiteY5" fmla="*/ 602285 h 611570"/>
                <a:gd name="connsiteX6" fmla="*/ 155916 w 452518"/>
                <a:gd name="connsiteY6" fmla="*/ 578472 h 611570"/>
                <a:gd name="connsiteX7" fmla="*/ 133056 w 452518"/>
                <a:gd name="connsiteY7" fmla="*/ 447027 h 611570"/>
                <a:gd name="connsiteX8" fmla="*/ 90194 w 452518"/>
                <a:gd name="connsiteY8" fmla="*/ 426072 h 611570"/>
                <a:gd name="connsiteX9" fmla="*/ 44474 w 452518"/>
                <a:gd name="connsiteY9" fmla="*/ 437502 h 611570"/>
                <a:gd name="connsiteX10" fmla="*/ 13041 w 452518"/>
                <a:gd name="connsiteY10" fmla="*/ 254622 h 611570"/>
                <a:gd name="connsiteX11" fmla="*/ 12089 w 452518"/>
                <a:gd name="connsiteY11" fmla="*/ 94602 h 611570"/>
                <a:gd name="connsiteX12" fmla="*/ 53999 w 452518"/>
                <a:gd name="connsiteY12" fmla="*/ 82220 h 611570"/>
                <a:gd name="connsiteX13" fmla="*/ 95909 w 452518"/>
                <a:gd name="connsiteY13" fmla="*/ 157467 h 611570"/>
                <a:gd name="connsiteX14" fmla="*/ 114006 w 452518"/>
                <a:gd name="connsiteY14" fmla="*/ 268910 h 611570"/>
                <a:gd name="connsiteX15" fmla="*/ 125436 w 452518"/>
                <a:gd name="connsiteY15" fmla="*/ 268910 h 611570"/>
                <a:gd name="connsiteX16" fmla="*/ 127341 w 452518"/>
                <a:gd name="connsiteY16" fmla="*/ 219380 h 611570"/>
                <a:gd name="connsiteX17" fmla="*/ 134961 w 452518"/>
                <a:gd name="connsiteY17" fmla="*/ 171755 h 611570"/>
                <a:gd name="connsiteX18" fmla="*/ 181634 w 452518"/>
                <a:gd name="connsiteY18" fmla="*/ 196520 h 611570"/>
                <a:gd name="connsiteX19" fmla="*/ 228306 w 452518"/>
                <a:gd name="connsiteY19" fmla="*/ 296532 h 611570"/>
                <a:gd name="connsiteX20" fmla="*/ 240689 w 452518"/>
                <a:gd name="connsiteY20" fmla="*/ 323202 h 611570"/>
                <a:gd name="connsiteX21" fmla="*/ 230211 w 452518"/>
                <a:gd name="connsiteY21" fmla="*/ 227952 h 611570"/>
                <a:gd name="connsiteX22" fmla="*/ 208304 w 452518"/>
                <a:gd name="connsiteY22" fmla="*/ 175565 h 611570"/>
                <a:gd name="connsiteX23" fmla="*/ 241641 w 452518"/>
                <a:gd name="connsiteY23" fmla="*/ 139370 h 611570"/>
                <a:gd name="connsiteX24" fmla="*/ 301649 w 452518"/>
                <a:gd name="connsiteY24" fmla="*/ 153657 h 611570"/>
                <a:gd name="connsiteX25" fmla="*/ 265454 w 452518"/>
                <a:gd name="connsiteY25" fmla="*/ 119367 h 611570"/>
                <a:gd name="connsiteX26" fmla="*/ 177824 w 452518"/>
                <a:gd name="connsiteY26" fmla="*/ 111747 h 611570"/>
                <a:gd name="connsiteX27" fmla="*/ 67334 w 452518"/>
                <a:gd name="connsiteY27" fmla="*/ 42215 h 611570"/>
                <a:gd name="connsiteX28" fmla="*/ 90194 w 452518"/>
                <a:gd name="connsiteY28" fmla="*/ 305 h 611570"/>
                <a:gd name="connsiteX29" fmla="*/ 194969 w 452518"/>
                <a:gd name="connsiteY29" fmla="*/ 7925 h 611570"/>
                <a:gd name="connsiteX30" fmla="*/ 440714 w 452518"/>
                <a:gd name="connsiteY30" fmla="*/ 210807 h 611570"/>
                <a:gd name="connsiteX31" fmla="*/ 442619 w 452518"/>
                <a:gd name="connsiteY31" fmla="*/ 215570 h 611570"/>
                <a:gd name="connsiteX32" fmla="*/ 415949 w 452518"/>
                <a:gd name="connsiteY32" fmla="*/ 268910 h 611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52518" h="611570">
                  <a:moveTo>
                    <a:pt x="415949" y="268910"/>
                  </a:moveTo>
                  <a:cubicBezTo>
                    <a:pt x="408329" y="335585"/>
                    <a:pt x="405471" y="400355"/>
                    <a:pt x="393089" y="463220"/>
                  </a:cubicBezTo>
                  <a:cubicBezTo>
                    <a:pt x="388326" y="489890"/>
                    <a:pt x="367371" y="514655"/>
                    <a:pt x="349274" y="537515"/>
                  </a:cubicBezTo>
                  <a:cubicBezTo>
                    <a:pt x="339749" y="549897"/>
                    <a:pt x="322604" y="553707"/>
                    <a:pt x="311174" y="536562"/>
                  </a:cubicBezTo>
                  <a:cubicBezTo>
                    <a:pt x="298791" y="518465"/>
                    <a:pt x="291171" y="525132"/>
                    <a:pt x="278789" y="537515"/>
                  </a:cubicBezTo>
                  <a:cubicBezTo>
                    <a:pt x="255929" y="561327"/>
                    <a:pt x="233069" y="585140"/>
                    <a:pt x="205446" y="602285"/>
                  </a:cubicBezTo>
                  <a:cubicBezTo>
                    <a:pt x="176871" y="620382"/>
                    <a:pt x="162584" y="611810"/>
                    <a:pt x="155916" y="578472"/>
                  </a:cubicBezTo>
                  <a:cubicBezTo>
                    <a:pt x="147344" y="534657"/>
                    <a:pt x="141629" y="490842"/>
                    <a:pt x="133056" y="447027"/>
                  </a:cubicBezTo>
                  <a:cubicBezTo>
                    <a:pt x="126389" y="412737"/>
                    <a:pt x="120674" y="411785"/>
                    <a:pt x="90194" y="426072"/>
                  </a:cubicBezTo>
                  <a:cubicBezTo>
                    <a:pt x="77811" y="431787"/>
                    <a:pt x="63524" y="432740"/>
                    <a:pt x="44474" y="437502"/>
                  </a:cubicBezTo>
                  <a:cubicBezTo>
                    <a:pt x="61619" y="367017"/>
                    <a:pt x="29234" y="311772"/>
                    <a:pt x="13041" y="254622"/>
                  </a:cubicBezTo>
                  <a:cubicBezTo>
                    <a:pt x="-2199" y="201282"/>
                    <a:pt x="-6009" y="147942"/>
                    <a:pt x="12089" y="94602"/>
                  </a:cubicBezTo>
                  <a:cubicBezTo>
                    <a:pt x="21614" y="66027"/>
                    <a:pt x="30186" y="64122"/>
                    <a:pt x="53999" y="82220"/>
                  </a:cubicBezTo>
                  <a:cubicBezTo>
                    <a:pt x="78764" y="101270"/>
                    <a:pt x="91146" y="126035"/>
                    <a:pt x="95909" y="157467"/>
                  </a:cubicBezTo>
                  <a:cubicBezTo>
                    <a:pt x="100671" y="194615"/>
                    <a:pt x="108291" y="231762"/>
                    <a:pt x="114006" y="268910"/>
                  </a:cubicBezTo>
                  <a:cubicBezTo>
                    <a:pt x="117816" y="268910"/>
                    <a:pt x="121626" y="268910"/>
                    <a:pt x="125436" y="268910"/>
                  </a:cubicBezTo>
                  <a:cubicBezTo>
                    <a:pt x="126389" y="252717"/>
                    <a:pt x="125436" y="235572"/>
                    <a:pt x="127341" y="219380"/>
                  </a:cubicBezTo>
                  <a:cubicBezTo>
                    <a:pt x="129246" y="203187"/>
                    <a:pt x="132104" y="187947"/>
                    <a:pt x="134961" y="171755"/>
                  </a:cubicBezTo>
                  <a:cubicBezTo>
                    <a:pt x="151154" y="179375"/>
                    <a:pt x="174014" y="183185"/>
                    <a:pt x="181634" y="196520"/>
                  </a:cubicBezTo>
                  <a:cubicBezTo>
                    <a:pt x="200684" y="227000"/>
                    <a:pt x="213066" y="262242"/>
                    <a:pt x="228306" y="296532"/>
                  </a:cubicBezTo>
                  <a:cubicBezTo>
                    <a:pt x="232116" y="305105"/>
                    <a:pt x="234021" y="314630"/>
                    <a:pt x="240689" y="323202"/>
                  </a:cubicBezTo>
                  <a:cubicBezTo>
                    <a:pt x="251166" y="288912"/>
                    <a:pt x="244499" y="258432"/>
                    <a:pt x="230211" y="227952"/>
                  </a:cubicBezTo>
                  <a:cubicBezTo>
                    <a:pt x="221639" y="210807"/>
                    <a:pt x="214019" y="193662"/>
                    <a:pt x="208304" y="175565"/>
                  </a:cubicBezTo>
                  <a:cubicBezTo>
                    <a:pt x="200684" y="148895"/>
                    <a:pt x="214019" y="134607"/>
                    <a:pt x="241641" y="139370"/>
                  </a:cubicBezTo>
                  <a:cubicBezTo>
                    <a:pt x="260691" y="142227"/>
                    <a:pt x="279741" y="148895"/>
                    <a:pt x="301649" y="153657"/>
                  </a:cubicBezTo>
                  <a:cubicBezTo>
                    <a:pt x="300696" y="128892"/>
                    <a:pt x="283551" y="122225"/>
                    <a:pt x="265454" y="119367"/>
                  </a:cubicBezTo>
                  <a:cubicBezTo>
                    <a:pt x="235926" y="115557"/>
                    <a:pt x="207351" y="112700"/>
                    <a:pt x="177824" y="111747"/>
                  </a:cubicBezTo>
                  <a:cubicBezTo>
                    <a:pt x="126389" y="110795"/>
                    <a:pt x="92099" y="85077"/>
                    <a:pt x="67334" y="42215"/>
                  </a:cubicBezTo>
                  <a:cubicBezTo>
                    <a:pt x="51141" y="14592"/>
                    <a:pt x="57809" y="1257"/>
                    <a:pt x="90194" y="305"/>
                  </a:cubicBezTo>
                  <a:cubicBezTo>
                    <a:pt x="125436" y="-648"/>
                    <a:pt x="160679" y="305"/>
                    <a:pt x="194969" y="7925"/>
                  </a:cubicBezTo>
                  <a:cubicBezTo>
                    <a:pt x="311174" y="33642"/>
                    <a:pt x="396899" y="97460"/>
                    <a:pt x="440714" y="210807"/>
                  </a:cubicBezTo>
                  <a:cubicBezTo>
                    <a:pt x="441666" y="212712"/>
                    <a:pt x="442619" y="214617"/>
                    <a:pt x="442619" y="215570"/>
                  </a:cubicBezTo>
                  <a:cubicBezTo>
                    <a:pt x="459764" y="259385"/>
                    <a:pt x="456906" y="264147"/>
                    <a:pt x="415949" y="268910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415000" t="-45000" r="-124000" b="-208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24" name="任意多边形: 形状 1823"/>
            <p:cNvSpPr/>
            <p:nvPr>
              <p:custDataLst>
                <p:tags r:id="rId9"/>
              </p:custDataLst>
            </p:nvPr>
          </p:nvSpPr>
          <p:spPr>
            <a:xfrm>
              <a:off x="6284786" y="2220456"/>
              <a:ext cx="1697171" cy="2030602"/>
            </a:xfrm>
            <a:custGeom>
              <a:avLst/>
              <a:gdLst>
                <a:gd name="connsiteX0" fmla="*/ 91440 w 534858"/>
                <a:gd name="connsiteY0" fmla="*/ 584835 h 639938"/>
                <a:gd name="connsiteX1" fmla="*/ 35242 w 534858"/>
                <a:gd name="connsiteY1" fmla="*/ 583882 h 639938"/>
                <a:gd name="connsiteX2" fmla="*/ 0 w 534858"/>
                <a:gd name="connsiteY2" fmla="*/ 561975 h 639938"/>
                <a:gd name="connsiteX3" fmla="*/ 23813 w 534858"/>
                <a:gd name="connsiteY3" fmla="*/ 527685 h 639938"/>
                <a:gd name="connsiteX4" fmla="*/ 54292 w 534858"/>
                <a:gd name="connsiteY4" fmla="*/ 509588 h 639938"/>
                <a:gd name="connsiteX5" fmla="*/ 41910 w 534858"/>
                <a:gd name="connsiteY5" fmla="*/ 491490 h 639938"/>
                <a:gd name="connsiteX6" fmla="*/ 27622 w 534858"/>
                <a:gd name="connsiteY6" fmla="*/ 467677 h 639938"/>
                <a:gd name="connsiteX7" fmla="*/ 57150 w 534858"/>
                <a:gd name="connsiteY7" fmla="*/ 443865 h 639938"/>
                <a:gd name="connsiteX8" fmla="*/ 115253 w 534858"/>
                <a:gd name="connsiteY8" fmla="*/ 431482 h 639938"/>
                <a:gd name="connsiteX9" fmla="*/ 139065 w 534858"/>
                <a:gd name="connsiteY9" fmla="*/ 415290 h 639938"/>
                <a:gd name="connsiteX10" fmla="*/ 119063 w 534858"/>
                <a:gd name="connsiteY10" fmla="*/ 390525 h 639938"/>
                <a:gd name="connsiteX11" fmla="*/ 88583 w 534858"/>
                <a:gd name="connsiteY11" fmla="*/ 363855 h 639938"/>
                <a:gd name="connsiteX12" fmla="*/ 110490 w 534858"/>
                <a:gd name="connsiteY12" fmla="*/ 327660 h 639938"/>
                <a:gd name="connsiteX13" fmla="*/ 224790 w 534858"/>
                <a:gd name="connsiteY13" fmla="*/ 293370 h 639938"/>
                <a:gd name="connsiteX14" fmla="*/ 243840 w 534858"/>
                <a:gd name="connsiteY14" fmla="*/ 287655 h 639938"/>
                <a:gd name="connsiteX15" fmla="*/ 260033 w 534858"/>
                <a:gd name="connsiteY15" fmla="*/ 271463 h 639938"/>
                <a:gd name="connsiteX16" fmla="*/ 243840 w 534858"/>
                <a:gd name="connsiteY16" fmla="*/ 258127 h 639938"/>
                <a:gd name="connsiteX17" fmla="*/ 201930 w 534858"/>
                <a:gd name="connsiteY17" fmla="*/ 229552 h 639938"/>
                <a:gd name="connsiteX18" fmla="*/ 235267 w 534858"/>
                <a:gd name="connsiteY18" fmla="*/ 178117 h 639938"/>
                <a:gd name="connsiteX19" fmla="*/ 358140 w 534858"/>
                <a:gd name="connsiteY19" fmla="*/ 14288 h 639938"/>
                <a:gd name="connsiteX20" fmla="*/ 373380 w 534858"/>
                <a:gd name="connsiteY20" fmla="*/ 0 h 639938"/>
                <a:gd name="connsiteX21" fmla="*/ 240030 w 534858"/>
                <a:gd name="connsiteY21" fmla="*/ 450532 h 639938"/>
                <a:gd name="connsiteX22" fmla="*/ 377190 w 534858"/>
                <a:gd name="connsiteY22" fmla="*/ 309563 h 639938"/>
                <a:gd name="connsiteX23" fmla="*/ 442913 w 534858"/>
                <a:gd name="connsiteY23" fmla="*/ 121920 h 639938"/>
                <a:gd name="connsiteX24" fmla="*/ 522922 w 534858"/>
                <a:gd name="connsiteY24" fmla="*/ 247650 h 639938"/>
                <a:gd name="connsiteX25" fmla="*/ 525780 w 534858"/>
                <a:gd name="connsiteY25" fmla="*/ 353377 h 639938"/>
                <a:gd name="connsiteX26" fmla="*/ 485775 w 534858"/>
                <a:gd name="connsiteY26" fmla="*/ 361950 h 639938"/>
                <a:gd name="connsiteX27" fmla="*/ 470535 w 534858"/>
                <a:gd name="connsiteY27" fmla="*/ 355282 h 639938"/>
                <a:gd name="connsiteX28" fmla="*/ 470535 w 534858"/>
                <a:gd name="connsiteY28" fmla="*/ 440055 h 639938"/>
                <a:gd name="connsiteX29" fmla="*/ 468630 w 534858"/>
                <a:gd name="connsiteY29" fmla="*/ 544830 h 639938"/>
                <a:gd name="connsiteX30" fmla="*/ 441007 w 534858"/>
                <a:gd name="connsiteY30" fmla="*/ 590550 h 639938"/>
                <a:gd name="connsiteX31" fmla="*/ 400050 w 534858"/>
                <a:gd name="connsiteY31" fmla="*/ 561022 h 639938"/>
                <a:gd name="connsiteX32" fmla="*/ 395288 w 534858"/>
                <a:gd name="connsiteY32" fmla="*/ 550545 h 639938"/>
                <a:gd name="connsiteX33" fmla="*/ 377190 w 534858"/>
                <a:gd name="connsiteY33" fmla="*/ 530543 h 639938"/>
                <a:gd name="connsiteX34" fmla="*/ 358140 w 534858"/>
                <a:gd name="connsiteY34" fmla="*/ 549593 h 639938"/>
                <a:gd name="connsiteX35" fmla="*/ 327660 w 534858"/>
                <a:gd name="connsiteY35" fmla="*/ 597218 h 639938"/>
                <a:gd name="connsiteX36" fmla="*/ 273367 w 534858"/>
                <a:gd name="connsiteY36" fmla="*/ 629602 h 639938"/>
                <a:gd name="connsiteX37" fmla="*/ 240983 w 534858"/>
                <a:gd name="connsiteY37" fmla="*/ 603885 h 639938"/>
                <a:gd name="connsiteX38" fmla="*/ 208597 w 534858"/>
                <a:gd name="connsiteY38" fmla="*/ 585788 h 639938"/>
                <a:gd name="connsiteX39" fmla="*/ 165735 w 534858"/>
                <a:gd name="connsiteY39" fmla="*/ 618172 h 639938"/>
                <a:gd name="connsiteX40" fmla="*/ 91440 w 534858"/>
                <a:gd name="connsiteY40" fmla="*/ 638175 h 639938"/>
                <a:gd name="connsiteX41" fmla="*/ 64770 w 534858"/>
                <a:gd name="connsiteY41" fmla="*/ 625793 h 639938"/>
                <a:gd name="connsiteX42" fmla="*/ 77153 w 534858"/>
                <a:gd name="connsiteY42" fmla="*/ 601980 h 639938"/>
                <a:gd name="connsiteX43" fmla="*/ 91440 w 534858"/>
                <a:gd name="connsiteY43" fmla="*/ 584835 h 639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34858" h="639938">
                  <a:moveTo>
                    <a:pt x="91440" y="584835"/>
                  </a:moveTo>
                  <a:cubicBezTo>
                    <a:pt x="67628" y="584835"/>
                    <a:pt x="50483" y="587693"/>
                    <a:pt x="35242" y="583882"/>
                  </a:cubicBezTo>
                  <a:cubicBezTo>
                    <a:pt x="21908" y="581025"/>
                    <a:pt x="11430" y="569595"/>
                    <a:pt x="0" y="561975"/>
                  </a:cubicBezTo>
                  <a:cubicBezTo>
                    <a:pt x="7620" y="550545"/>
                    <a:pt x="14288" y="538163"/>
                    <a:pt x="23813" y="527685"/>
                  </a:cubicBezTo>
                  <a:cubicBezTo>
                    <a:pt x="31433" y="520065"/>
                    <a:pt x="42863" y="516255"/>
                    <a:pt x="54292" y="509588"/>
                  </a:cubicBezTo>
                  <a:cubicBezTo>
                    <a:pt x="49530" y="501967"/>
                    <a:pt x="45720" y="497205"/>
                    <a:pt x="41910" y="491490"/>
                  </a:cubicBezTo>
                  <a:cubicBezTo>
                    <a:pt x="36195" y="482917"/>
                    <a:pt x="24765" y="470535"/>
                    <a:pt x="27622" y="467677"/>
                  </a:cubicBezTo>
                  <a:cubicBezTo>
                    <a:pt x="34290" y="457200"/>
                    <a:pt x="45720" y="447675"/>
                    <a:pt x="57150" y="443865"/>
                  </a:cubicBezTo>
                  <a:cubicBezTo>
                    <a:pt x="76200" y="437197"/>
                    <a:pt x="96203" y="437197"/>
                    <a:pt x="115253" y="431482"/>
                  </a:cubicBezTo>
                  <a:cubicBezTo>
                    <a:pt x="123825" y="428625"/>
                    <a:pt x="131445" y="421005"/>
                    <a:pt x="139065" y="415290"/>
                  </a:cubicBezTo>
                  <a:cubicBezTo>
                    <a:pt x="132397" y="406717"/>
                    <a:pt x="126683" y="398145"/>
                    <a:pt x="119063" y="390525"/>
                  </a:cubicBezTo>
                  <a:cubicBezTo>
                    <a:pt x="109538" y="381000"/>
                    <a:pt x="93345" y="375285"/>
                    <a:pt x="88583" y="363855"/>
                  </a:cubicBezTo>
                  <a:cubicBezTo>
                    <a:pt x="81915" y="346710"/>
                    <a:pt x="92392" y="333375"/>
                    <a:pt x="110490" y="327660"/>
                  </a:cubicBezTo>
                  <a:cubicBezTo>
                    <a:pt x="148590" y="316230"/>
                    <a:pt x="186690" y="304800"/>
                    <a:pt x="224790" y="293370"/>
                  </a:cubicBezTo>
                  <a:cubicBezTo>
                    <a:pt x="231458" y="291465"/>
                    <a:pt x="238125" y="290513"/>
                    <a:pt x="243840" y="287655"/>
                  </a:cubicBezTo>
                  <a:cubicBezTo>
                    <a:pt x="250508" y="283845"/>
                    <a:pt x="255270" y="277177"/>
                    <a:pt x="260033" y="271463"/>
                  </a:cubicBezTo>
                  <a:cubicBezTo>
                    <a:pt x="254317" y="266700"/>
                    <a:pt x="249555" y="260985"/>
                    <a:pt x="243840" y="258127"/>
                  </a:cubicBezTo>
                  <a:cubicBezTo>
                    <a:pt x="227647" y="251460"/>
                    <a:pt x="199072" y="253365"/>
                    <a:pt x="201930" y="229552"/>
                  </a:cubicBezTo>
                  <a:cubicBezTo>
                    <a:pt x="203835" y="210502"/>
                    <a:pt x="219075" y="189547"/>
                    <a:pt x="235267" y="178117"/>
                  </a:cubicBezTo>
                  <a:cubicBezTo>
                    <a:pt x="293370" y="136207"/>
                    <a:pt x="334328" y="81915"/>
                    <a:pt x="358140" y="14288"/>
                  </a:cubicBezTo>
                  <a:cubicBezTo>
                    <a:pt x="359092" y="10477"/>
                    <a:pt x="363855" y="8572"/>
                    <a:pt x="373380" y="0"/>
                  </a:cubicBezTo>
                  <a:cubicBezTo>
                    <a:pt x="404813" y="176213"/>
                    <a:pt x="360997" y="323850"/>
                    <a:pt x="240030" y="450532"/>
                  </a:cubicBezTo>
                  <a:cubicBezTo>
                    <a:pt x="276225" y="445770"/>
                    <a:pt x="346710" y="378142"/>
                    <a:pt x="377190" y="309563"/>
                  </a:cubicBezTo>
                  <a:cubicBezTo>
                    <a:pt x="403860" y="249555"/>
                    <a:pt x="421005" y="185738"/>
                    <a:pt x="442913" y="121920"/>
                  </a:cubicBezTo>
                  <a:cubicBezTo>
                    <a:pt x="478155" y="156210"/>
                    <a:pt x="504825" y="198120"/>
                    <a:pt x="522922" y="247650"/>
                  </a:cubicBezTo>
                  <a:cubicBezTo>
                    <a:pt x="536257" y="282892"/>
                    <a:pt x="540068" y="318135"/>
                    <a:pt x="525780" y="353377"/>
                  </a:cubicBezTo>
                  <a:cubicBezTo>
                    <a:pt x="514350" y="383857"/>
                    <a:pt x="509588" y="383857"/>
                    <a:pt x="485775" y="361950"/>
                  </a:cubicBezTo>
                  <a:cubicBezTo>
                    <a:pt x="482918" y="359092"/>
                    <a:pt x="478155" y="358140"/>
                    <a:pt x="470535" y="355282"/>
                  </a:cubicBezTo>
                  <a:cubicBezTo>
                    <a:pt x="470535" y="385763"/>
                    <a:pt x="470535" y="412432"/>
                    <a:pt x="470535" y="440055"/>
                  </a:cubicBezTo>
                  <a:cubicBezTo>
                    <a:pt x="470535" y="475297"/>
                    <a:pt x="473393" y="510540"/>
                    <a:pt x="468630" y="544830"/>
                  </a:cubicBezTo>
                  <a:cubicBezTo>
                    <a:pt x="466725" y="561022"/>
                    <a:pt x="450532" y="575310"/>
                    <a:pt x="441007" y="590550"/>
                  </a:cubicBezTo>
                  <a:cubicBezTo>
                    <a:pt x="427672" y="581025"/>
                    <a:pt x="413385" y="570547"/>
                    <a:pt x="400050" y="561022"/>
                  </a:cubicBezTo>
                  <a:cubicBezTo>
                    <a:pt x="397192" y="559118"/>
                    <a:pt x="397192" y="553402"/>
                    <a:pt x="395288" y="550545"/>
                  </a:cubicBezTo>
                  <a:cubicBezTo>
                    <a:pt x="389572" y="543877"/>
                    <a:pt x="383858" y="537210"/>
                    <a:pt x="377190" y="530543"/>
                  </a:cubicBezTo>
                  <a:cubicBezTo>
                    <a:pt x="370522" y="537210"/>
                    <a:pt x="362903" y="541972"/>
                    <a:pt x="358140" y="549593"/>
                  </a:cubicBezTo>
                  <a:cubicBezTo>
                    <a:pt x="347663" y="564832"/>
                    <a:pt x="340995" y="584835"/>
                    <a:pt x="327660" y="597218"/>
                  </a:cubicBezTo>
                  <a:cubicBezTo>
                    <a:pt x="312420" y="611505"/>
                    <a:pt x="293370" y="622935"/>
                    <a:pt x="273367" y="629602"/>
                  </a:cubicBezTo>
                  <a:cubicBezTo>
                    <a:pt x="255270" y="636270"/>
                    <a:pt x="240983" y="628650"/>
                    <a:pt x="240983" y="603885"/>
                  </a:cubicBezTo>
                  <a:cubicBezTo>
                    <a:pt x="240983" y="580072"/>
                    <a:pt x="228600" y="573405"/>
                    <a:pt x="208597" y="585788"/>
                  </a:cubicBezTo>
                  <a:cubicBezTo>
                    <a:pt x="193358" y="594360"/>
                    <a:pt x="180022" y="606743"/>
                    <a:pt x="165735" y="618172"/>
                  </a:cubicBezTo>
                  <a:cubicBezTo>
                    <a:pt x="143828" y="635318"/>
                    <a:pt x="119063" y="643890"/>
                    <a:pt x="91440" y="638175"/>
                  </a:cubicBezTo>
                  <a:cubicBezTo>
                    <a:pt x="81915" y="636270"/>
                    <a:pt x="73342" y="630555"/>
                    <a:pt x="64770" y="625793"/>
                  </a:cubicBezTo>
                  <a:cubicBezTo>
                    <a:pt x="68580" y="617220"/>
                    <a:pt x="72390" y="609600"/>
                    <a:pt x="77153" y="601980"/>
                  </a:cubicBezTo>
                  <a:cubicBezTo>
                    <a:pt x="79058" y="598170"/>
                    <a:pt x="82867" y="594360"/>
                    <a:pt x="91440" y="584835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281000" t="-109000" r="-159000" b="-128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25" name="任意多边形: 形状 1824"/>
            <p:cNvSpPr/>
            <p:nvPr>
              <p:custDataLst>
                <p:tags r:id="rId10"/>
              </p:custDataLst>
            </p:nvPr>
          </p:nvSpPr>
          <p:spPr>
            <a:xfrm>
              <a:off x="5775256" y="4260578"/>
              <a:ext cx="2765235" cy="2597422"/>
            </a:xfrm>
            <a:custGeom>
              <a:avLst/>
              <a:gdLst>
                <a:gd name="connsiteX0" fmla="*/ 403464 w 871455"/>
                <a:gd name="connsiteY0" fmla="*/ 587692 h 818570"/>
                <a:gd name="connsiteX1" fmla="*/ 572056 w 871455"/>
                <a:gd name="connsiteY1" fmla="*/ 376238 h 818570"/>
                <a:gd name="connsiteX2" fmla="*/ 702549 w 871455"/>
                <a:gd name="connsiteY2" fmla="*/ 48577 h 818570"/>
                <a:gd name="connsiteX3" fmla="*/ 733029 w 871455"/>
                <a:gd name="connsiteY3" fmla="*/ 0 h 818570"/>
                <a:gd name="connsiteX4" fmla="*/ 728266 w 871455"/>
                <a:gd name="connsiteY4" fmla="*/ 42863 h 818570"/>
                <a:gd name="connsiteX5" fmla="*/ 753031 w 871455"/>
                <a:gd name="connsiteY5" fmla="*/ 141922 h 818570"/>
                <a:gd name="connsiteX6" fmla="*/ 805419 w 871455"/>
                <a:gd name="connsiteY6" fmla="*/ 190500 h 818570"/>
                <a:gd name="connsiteX7" fmla="*/ 862569 w 871455"/>
                <a:gd name="connsiteY7" fmla="*/ 368617 h 818570"/>
                <a:gd name="connsiteX8" fmla="*/ 805419 w 871455"/>
                <a:gd name="connsiteY8" fmla="*/ 488632 h 818570"/>
                <a:gd name="connsiteX9" fmla="*/ 778749 w 871455"/>
                <a:gd name="connsiteY9" fmla="*/ 514350 h 818570"/>
                <a:gd name="connsiteX10" fmla="*/ 781606 w 871455"/>
                <a:gd name="connsiteY10" fmla="*/ 468630 h 818570"/>
                <a:gd name="connsiteX11" fmla="*/ 758746 w 871455"/>
                <a:gd name="connsiteY11" fmla="*/ 351472 h 818570"/>
                <a:gd name="connsiteX12" fmla="*/ 690166 w 871455"/>
                <a:gd name="connsiteY12" fmla="*/ 220027 h 818570"/>
                <a:gd name="connsiteX13" fmla="*/ 681594 w 871455"/>
                <a:gd name="connsiteY13" fmla="*/ 229552 h 818570"/>
                <a:gd name="connsiteX14" fmla="*/ 629206 w 871455"/>
                <a:gd name="connsiteY14" fmla="*/ 326707 h 818570"/>
                <a:gd name="connsiteX15" fmla="*/ 626349 w 871455"/>
                <a:gd name="connsiteY15" fmla="*/ 449580 h 818570"/>
                <a:gd name="connsiteX16" fmla="*/ 665401 w 871455"/>
                <a:gd name="connsiteY16" fmla="*/ 512445 h 818570"/>
                <a:gd name="connsiteX17" fmla="*/ 671116 w 871455"/>
                <a:gd name="connsiteY17" fmla="*/ 599122 h 818570"/>
                <a:gd name="connsiteX18" fmla="*/ 571104 w 871455"/>
                <a:gd name="connsiteY18" fmla="*/ 706755 h 818570"/>
                <a:gd name="connsiteX19" fmla="*/ 537766 w 871455"/>
                <a:gd name="connsiteY19" fmla="*/ 716280 h 818570"/>
                <a:gd name="connsiteX20" fmla="*/ 545386 w 871455"/>
                <a:gd name="connsiteY20" fmla="*/ 694372 h 818570"/>
                <a:gd name="connsiteX21" fmla="*/ 562531 w 871455"/>
                <a:gd name="connsiteY21" fmla="*/ 587692 h 818570"/>
                <a:gd name="connsiteX22" fmla="*/ 537766 w 871455"/>
                <a:gd name="connsiteY22" fmla="*/ 450532 h 818570"/>
                <a:gd name="connsiteX23" fmla="*/ 517764 w 871455"/>
                <a:gd name="connsiteY23" fmla="*/ 472440 h 818570"/>
                <a:gd name="connsiteX24" fmla="*/ 421561 w 871455"/>
                <a:gd name="connsiteY24" fmla="*/ 592455 h 818570"/>
                <a:gd name="connsiteX25" fmla="*/ 409179 w 871455"/>
                <a:gd name="connsiteY25" fmla="*/ 620078 h 818570"/>
                <a:gd name="connsiteX26" fmla="*/ 335836 w 871455"/>
                <a:gd name="connsiteY26" fmla="*/ 755332 h 818570"/>
                <a:gd name="connsiteX27" fmla="*/ 126286 w 871455"/>
                <a:gd name="connsiteY27" fmla="*/ 818197 h 818570"/>
                <a:gd name="connsiteX28" fmla="*/ 12939 w 871455"/>
                <a:gd name="connsiteY28" fmla="*/ 777240 h 818570"/>
                <a:gd name="connsiteX29" fmla="*/ 15796 w 871455"/>
                <a:gd name="connsiteY29" fmla="*/ 743903 h 818570"/>
                <a:gd name="connsiteX30" fmla="*/ 181531 w 871455"/>
                <a:gd name="connsiteY30" fmla="*/ 596265 h 818570"/>
                <a:gd name="connsiteX31" fmla="*/ 355839 w 871455"/>
                <a:gd name="connsiteY31" fmla="*/ 549592 h 818570"/>
                <a:gd name="connsiteX32" fmla="*/ 403464 w 871455"/>
                <a:gd name="connsiteY32" fmla="*/ 587692 h 818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871455" h="818570">
                  <a:moveTo>
                    <a:pt x="403464" y="587692"/>
                  </a:moveTo>
                  <a:cubicBezTo>
                    <a:pt x="459661" y="517207"/>
                    <a:pt x="513001" y="443865"/>
                    <a:pt x="572056" y="376238"/>
                  </a:cubicBezTo>
                  <a:cubicBezTo>
                    <a:pt x="654924" y="281940"/>
                    <a:pt x="688261" y="169545"/>
                    <a:pt x="702549" y="48577"/>
                  </a:cubicBezTo>
                  <a:cubicBezTo>
                    <a:pt x="707311" y="8572"/>
                    <a:pt x="709216" y="6667"/>
                    <a:pt x="733029" y="0"/>
                  </a:cubicBezTo>
                  <a:cubicBezTo>
                    <a:pt x="731124" y="15240"/>
                    <a:pt x="732076" y="29527"/>
                    <a:pt x="728266" y="42863"/>
                  </a:cubicBezTo>
                  <a:cubicBezTo>
                    <a:pt x="716836" y="80963"/>
                    <a:pt x="724456" y="114300"/>
                    <a:pt x="753031" y="141922"/>
                  </a:cubicBezTo>
                  <a:cubicBezTo>
                    <a:pt x="770176" y="159067"/>
                    <a:pt x="787321" y="175260"/>
                    <a:pt x="805419" y="190500"/>
                  </a:cubicBezTo>
                  <a:cubicBezTo>
                    <a:pt x="860664" y="238125"/>
                    <a:pt x="886381" y="297180"/>
                    <a:pt x="862569" y="368617"/>
                  </a:cubicBezTo>
                  <a:cubicBezTo>
                    <a:pt x="848281" y="410528"/>
                    <a:pt x="825421" y="448628"/>
                    <a:pt x="805419" y="488632"/>
                  </a:cubicBezTo>
                  <a:cubicBezTo>
                    <a:pt x="801609" y="496253"/>
                    <a:pt x="792084" y="501015"/>
                    <a:pt x="778749" y="514350"/>
                  </a:cubicBezTo>
                  <a:cubicBezTo>
                    <a:pt x="779701" y="493395"/>
                    <a:pt x="779701" y="481013"/>
                    <a:pt x="781606" y="468630"/>
                  </a:cubicBezTo>
                  <a:cubicBezTo>
                    <a:pt x="790179" y="425767"/>
                    <a:pt x="779701" y="388620"/>
                    <a:pt x="758746" y="351472"/>
                  </a:cubicBezTo>
                  <a:cubicBezTo>
                    <a:pt x="734934" y="308610"/>
                    <a:pt x="713979" y="264795"/>
                    <a:pt x="690166" y="220027"/>
                  </a:cubicBezTo>
                  <a:cubicBezTo>
                    <a:pt x="689214" y="220980"/>
                    <a:pt x="684451" y="224790"/>
                    <a:pt x="681594" y="229552"/>
                  </a:cubicBezTo>
                  <a:cubicBezTo>
                    <a:pt x="664449" y="261938"/>
                    <a:pt x="649209" y="295275"/>
                    <a:pt x="629206" y="326707"/>
                  </a:cubicBezTo>
                  <a:cubicBezTo>
                    <a:pt x="603489" y="367665"/>
                    <a:pt x="599679" y="407670"/>
                    <a:pt x="626349" y="449580"/>
                  </a:cubicBezTo>
                  <a:cubicBezTo>
                    <a:pt x="639684" y="470535"/>
                    <a:pt x="653019" y="491490"/>
                    <a:pt x="665401" y="512445"/>
                  </a:cubicBezTo>
                  <a:cubicBezTo>
                    <a:pt x="682546" y="540067"/>
                    <a:pt x="683499" y="568642"/>
                    <a:pt x="671116" y="599122"/>
                  </a:cubicBezTo>
                  <a:cubicBezTo>
                    <a:pt x="650161" y="647700"/>
                    <a:pt x="618729" y="684847"/>
                    <a:pt x="571104" y="706755"/>
                  </a:cubicBezTo>
                  <a:cubicBezTo>
                    <a:pt x="562531" y="710565"/>
                    <a:pt x="552054" y="712470"/>
                    <a:pt x="537766" y="716280"/>
                  </a:cubicBezTo>
                  <a:cubicBezTo>
                    <a:pt x="541576" y="705803"/>
                    <a:pt x="542529" y="699135"/>
                    <a:pt x="545386" y="694372"/>
                  </a:cubicBezTo>
                  <a:cubicBezTo>
                    <a:pt x="566341" y="661035"/>
                    <a:pt x="570151" y="625792"/>
                    <a:pt x="562531" y="587692"/>
                  </a:cubicBezTo>
                  <a:cubicBezTo>
                    <a:pt x="553006" y="543878"/>
                    <a:pt x="546339" y="499110"/>
                    <a:pt x="537766" y="450532"/>
                  </a:cubicBezTo>
                  <a:cubicBezTo>
                    <a:pt x="531099" y="458153"/>
                    <a:pt x="524431" y="464820"/>
                    <a:pt x="517764" y="472440"/>
                  </a:cubicBezTo>
                  <a:cubicBezTo>
                    <a:pt x="485379" y="512445"/>
                    <a:pt x="452994" y="552450"/>
                    <a:pt x="421561" y="592455"/>
                  </a:cubicBezTo>
                  <a:cubicBezTo>
                    <a:pt x="415846" y="600075"/>
                    <a:pt x="408226" y="611505"/>
                    <a:pt x="409179" y="620078"/>
                  </a:cubicBezTo>
                  <a:cubicBezTo>
                    <a:pt x="415846" y="682942"/>
                    <a:pt x="383461" y="723900"/>
                    <a:pt x="335836" y="755332"/>
                  </a:cubicBezTo>
                  <a:cubicBezTo>
                    <a:pt x="272971" y="796290"/>
                    <a:pt x="204391" y="822007"/>
                    <a:pt x="126286" y="818197"/>
                  </a:cubicBezTo>
                  <a:cubicBezTo>
                    <a:pt x="84376" y="816292"/>
                    <a:pt x="47229" y="802005"/>
                    <a:pt x="12939" y="777240"/>
                  </a:cubicBezTo>
                  <a:cubicBezTo>
                    <a:pt x="-6111" y="763905"/>
                    <a:pt x="-3254" y="751522"/>
                    <a:pt x="15796" y="743903"/>
                  </a:cubicBezTo>
                  <a:cubicBezTo>
                    <a:pt x="88186" y="713422"/>
                    <a:pt x="135811" y="657225"/>
                    <a:pt x="181531" y="596265"/>
                  </a:cubicBezTo>
                  <a:cubicBezTo>
                    <a:pt x="231061" y="530542"/>
                    <a:pt x="295831" y="514350"/>
                    <a:pt x="355839" y="549592"/>
                  </a:cubicBezTo>
                  <a:cubicBezTo>
                    <a:pt x="372984" y="559117"/>
                    <a:pt x="385366" y="572453"/>
                    <a:pt x="403464" y="587692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154000" t="-164000" r="-77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26" name="任意多边形: 形状 1825"/>
            <p:cNvSpPr/>
            <p:nvPr>
              <p:custDataLst>
                <p:tags r:id="rId11"/>
              </p:custDataLst>
            </p:nvPr>
          </p:nvSpPr>
          <p:spPr>
            <a:xfrm>
              <a:off x="6064150" y="869445"/>
              <a:ext cx="1302654" cy="2154969"/>
            </a:xfrm>
            <a:custGeom>
              <a:avLst/>
              <a:gdLst>
                <a:gd name="connsiteX0" fmla="*/ 0 w 410527"/>
                <a:gd name="connsiteY0" fmla="*/ 679132 h 679132"/>
                <a:gd name="connsiteX1" fmla="*/ 33338 w 410527"/>
                <a:gd name="connsiteY1" fmla="*/ 557212 h 679132"/>
                <a:gd name="connsiteX2" fmla="*/ 54292 w 410527"/>
                <a:gd name="connsiteY2" fmla="*/ 379095 h 679132"/>
                <a:gd name="connsiteX3" fmla="*/ 111442 w 410527"/>
                <a:gd name="connsiteY3" fmla="*/ 171450 h 679132"/>
                <a:gd name="connsiteX4" fmla="*/ 401003 w 410527"/>
                <a:gd name="connsiteY4" fmla="*/ 0 h 679132"/>
                <a:gd name="connsiteX5" fmla="*/ 410528 w 410527"/>
                <a:gd name="connsiteY5" fmla="*/ 2857 h 679132"/>
                <a:gd name="connsiteX6" fmla="*/ 390525 w 410527"/>
                <a:gd name="connsiteY6" fmla="*/ 81915 h 679132"/>
                <a:gd name="connsiteX7" fmla="*/ 384810 w 410527"/>
                <a:gd name="connsiteY7" fmla="*/ 286703 h 679132"/>
                <a:gd name="connsiteX8" fmla="*/ 255270 w 410527"/>
                <a:gd name="connsiteY8" fmla="*/ 530543 h 679132"/>
                <a:gd name="connsiteX9" fmla="*/ 152400 w 410527"/>
                <a:gd name="connsiteY9" fmla="*/ 586740 h 679132"/>
                <a:gd name="connsiteX10" fmla="*/ 231458 w 410527"/>
                <a:gd name="connsiteY10" fmla="*/ 252413 h 679132"/>
                <a:gd name="connsiteX11" fmla="*/ 222885 w 410527"/>
                <a:gd name="connsiteY11" fmla="*/ 249555 h 679132"/>
                <a:gd name="connsiteX12" fmla="*/ 200978 w 410527"/>
                <a:gd name="connsiteY12" fmla="*/ 322898 h 679132"/>
                <a:gd name="connsiteX13" fmla="*/ 154305 w 410527"/>
                <a:gd name="connsiteY13" fmla="*/ 512445 h 679132"/>
                <a:gd name="connsiteX14" fmla="*/ 0 w 410527"/>
                <a:gd name="connsiteY14" fmla="*/ 679132 h 679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0527" h="679132">
                  <a:moveTo>
                    <a:pt x="0" y="679132"/>
                  </a:moveTo>
                  <a:cubicBezTo>
                    <a:pt x="12383" y="635318"/>
                    <a:pt x="26670" y="597218"/>
                    <a:pt x="33338" y="557212"/>
                  </a:cubicBezTo>
                  <a:cubicBezTo>
                    <a:pt x="43815" y="498157"/>
                    <a:pt x="51435" y="439103"/>
                    <a:pt x="54292" y="379095"/>
                  </a:cubicBezTo>
                  <a:cubicBezTo>
                    <a:pt x="58103" y="304800"/>
                    <a:pt x="67628" y="233363"/>
                    <a:pt x="111442" y="171450"/>
                  </a:cubicBezTo>
                  <a:cubicBezTo>
                    <a:pt x="181928" y="70485"/>
                    <a:pt x="281940" y="18098"/>
                    <a:pt x="401003" y="0"/>
                  </a:cubicBezTo>
                  <a:cubicBezTo>
                    <a:pt x="403860" y="0"/>
                    <a:pt x="406717" y="952"/>
                    <a:pt x="410528" y="2857"/>
                  </a:cubicBezTo>
                  <a:cubicBezTo>
                    <a:pt x="403860" y="29527"/>
                    <a:pt x="392430" y="55245"/>
                    <a:pt x="390525" y="81915"/>
                  </a:cubicBezTo>
                  <a:cubicBezTo>
                    <a:pt x="385763" y="150495"/>
                    <a:pt x="382905" y="219075"/>
                    <a:pt x="384810" y="286703"/>
                  </a:cubicBezTo>
                  <a:cubicBezTo>
                    <a:pt x="388620" y="394335"/>
                    <a:pt x="340995" y="472440"/>
                    <a:pt x="255270" y="530543"/>
                  </a:cubicBezTo>
                  <a:cubicBezTo>
                    <a:pt x="223838" y="552450"/>
                    <a:pt x="189548" y="569595"/>
                    <a:pt x="152400" y="586740"/>
                  </a:cubicBezTo>
                  <a:cubicBezTo>
                    <a:pt x="231458" y="485775"/>
                    <a:pt x="224790" y="367665"/>
                    <a:pt x="231458" y="252413"/>
                  </a:cubicBezTo>
                  <a:cubicBezTo>
                    <a:pt x="228600" y="251460"/>
                    <a:pt x="225742" y="250507"/>
                    <a:pt x="222885" y="249555"/>
                  </a:cubicBezTo>
                  <a:cubicBezTo>
                    <a:pt x="215265" y="274320"/>
                    <a:pt x="206692" y="298132"/>
                    <a:pt x="200978" y="322898"/>
                  </a:cubicBezTo>
                  <a:cubicBezTo>
                    <a:pt x="184785" y="385762"/>
                    <a:pt x="174308" y="450532"/>
                    <a:pt x="154305" y="512445"/>
                  </a:cubicBezTo>
                  <a:cubicBezTo>
                    <a:pt x="131445" y="589598"/>
                    <a:pt x="79058" y="644843"/>
                    <a:pt x="0" y="679132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349000" t="-40000" r="-254000" b="-178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27" name="任意多边形: 形状 1826"/>
            <p:cNvSpPr/>
            <p:nvPr>
              <p:custDataLst>
                <p:tags r:id="rId12"/>
              </p:custDataLst>
            </p:nvPr>
          </p:nvSpPr>
          <p:spPr>
            <a:xfrm>
              <a:off x="4393100" y="1676424"/>
              <a:ext cx="1593647" cy="2278886"/>
            </a:xfrm>
            <a:custGeom>
              <a:avLst/>
              <a:gdLst>
                <a:gd name="connsiteX0" fmla="*/ 61806 w 502233"/>
                <a:gd name="connsiteY0" fmla="*/ 0 h 718184"/>
                <a:gd name="connsiteX1" fmla="*/ 224683 w 502233"/>
                <a:gd name="connsiteY1" fmla="*/ 146685 h 718184"/>
                <a:gd name="connsiteX2" fmla="*/ 387561 w 502233"/>
                <a:gd name="connsiteY2" fmla="*/ 271463 h 718184"/>
                <a:gd name="connsiteX3" fmla="*/ 501861 w 502233"/>
                <a:gd name="connsiteY3" fmla="*/ 542925 h 718184"/>
                <a:gd name="connsiteX4" fmla="*/ 499956 w 502233"/>
                <a:gd name="connsiteY4" fmla="*/ 671513 h 718184"/>
                <a:gd name="connsiteX5" fmla="*/ 495193 w 502233"/>
                <a:gd name="connsiteY5" fmla="*/ 701993 h 718184"/>
                <a:gd name="connsiteX6" fmla="*/ 471381 w 502233"/>
                <a:gd name="connsiteY6" fmla="*/ 718185 h 718184"/>
                <a:gd name="connsiteX7" fmla="*/ 458998 w 502233"/>
                <a:gd name="connsiteY7" fmla="*/ 695325 h 718184"/>
                <a:gd name="connsiteX8" fmla="*/ 395181 w 502233"/>
                <a:gd name="connsiteY8" fmla="*/ 560070 h 718184"/>
                <a:gd name="connsiteX9" fmla="*/ 236113 w 502233"/>
                <a:gd name="connsiteY9" fmla="*/ 493395 h 718184"/>
                <a:gd name="connsiteX10" fmla="*/ 137053 w 502233"/>
                <a:gd name="connsiteY10" fmla="*/ 458152 h 718184"/>
                <a:gd name="connsiteX11" fmla="*/ 85618 w 502233"/>
                <a:gd name="connsiteY11" fmla="*/ 374332 h 718184"/>
                <a:gd name="connsiteX12" fmla="*/ 43708 w 502233"/>
                <a:gd name="connsiteY12" fmla="*/ 232410 h 718184"/>
                <a:gd name="connsiteX13" fmla="*/ 26563 w 502233"/>
                <a:gd name="connsiteY13" fmla="*/ 205740 h 718184"/>
                <a:gd name="connsiteX14" fmla="*/ 61806 w 502233"/>
                <a:gd name="connsiteY14" fmla="*/ 0 h 718184"/>
                <a:gd name="connsiteX15" fmla="*/ 131338 w 502233"/>
                <a:gd name="connsiteY15" fmla="*/ 180975 h 718184"/>
                <a:gd name="connsiteX16" fmla="*/ 124671 w 502233"/>
                <a:gd name="connsiteY16" fmla="*/ 184785 h 718184"/>
                <a:gd name="connsiteX17" fmla="*/ 131338 w 502233"/>
                <a:gd name="connsiteY17" fmla="*/ 208597 h 718184"/>
                <a:gd name="connsiteX18" fmla="*/ 250401 w 502233"/>
                <a:gd name="connsiteY18" fmla="*/ 329565 h 718184"/>
                <a:gd name="connsiteX19" fmla="*/ 400896 w 502233"/>
                <a:gd name="connsiteY19" fmla="*/ 448627 h 718184"/>
                <a:gd name="connsiteX20" fmla="*/ 410421 w 502233"/>
                <a:gd name="connsiteY20" fmla="*/ 455295 h 718184"/>
                <a:gd name="connsiteX21" fmla="*/ 399943 w 502233"/>
                <a:gd name="connsiteY21" fmla="*/ 425767 h 718184"/>
                <a:gd name="connsiteX22" fmla="*/ 317076 w 502233"/>
                <a:gd name="connsiteY22" fmla="*/ 340042 h 718184"/>
                <a:gd name="connsiteX23" fmla="*/ 131338 w 502233"/>
                <a:gd name="connsiteY23" fmla="*/ 180975 h 718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02233" h="718184">
                  <a:moveTo>
                    <a:pt x="61806" y="0"/>
                  </a:moveTo>
                  <a:cubicBezTo>
                    <a:pt x="98953" y="70485"/>
                    <a:pt x="165628" y="103822"/>
                    <a:pt x="224683" y="146685"/>
                  </a:cubicBezTo>
                  <a:cubicBezTo>
                    <a:pt x="279928" y="186690"/>
                    <a:pt x="337078" y="225742"/>
                    <a:pt x="387561" y="271463"/>
                  </a:cubicBezTo>
                  <a:cubicBezTo>
                    <a:pt x="465666" y="343852"/>
                    <a:pt x="506623" y="434340"/>
                    <a:pt x="501861" y="542925"/>
                  </a:cubicBezTo>
                  <a:cubicBezTo>
                    <a:pt x="499956" y="585788"/>
                    <a:pt x="500908" y="628650"/>
                    <a:pt x="499956" y="671513"/>
                  </a:cubicBezTo>
                  <a:cubicBezTo>
                    <a:pt x="499956" y="681990"/>
                    <a:pt x="499956" y="693420"/>
                    <a:pt x="495193" y="701993"/>
                  </a:cubicBezTo>
                  <a:cubicBezTo>
                    <a:pt x="490431" y="709613"/>
                    <a:pt x="479953" y="713422"/>
                    <a:pt x="471381" y="718185"/>
                  </a:cubicBezTo>
                  <a:cubicBezTo>
                    <a:pt x="466618" y="710565"/>
                    <a:pt x="457093" y="701993"/>
                    <a:pt x="458998" y="695325"/>
                  </a:cubicBezTo>
                  <a:cubicBezTo>
                    <a:pt x="473286" y="632460"/>
                    <a:pt x="447568" y="587693"/>
                    <a:pt x="395181" y="560070"/>
                  </a:cubicBezTo>
                  <a:cubicBezTo>
                    <a:pt x="344698" y="533400"/>
                    <a:pt x="289453" y="514350"/>
                    <a:pt x="236113" y="493395"/>
                  </a:cubicBezTo>
                  <a:cubicBezTo>
                    <a:pt x="203728" y="481013"/>
                    <a:pt x="169438" y="472440"/>
                    <a:pt x="137053" y="458152"/>
                  </a:cubicBezTo>
                  <a:cubicBezTo>
                    <a:pt x="101811" y="442913"/>
                    <a:pt x="82761" y="414338"/>
                    <a:pt x="85618" y="374332"/>
                  </a:cubicBezTo>
                  <a:cubicBezTo>
                    <a:pt x="89428" y="320992"/>
                    <a:pt x="72283" y="275272"/>
                    <a:pt x="43708" y="232410"/>
                  </a:cubicBezTo>
                  <a:cubicBezTo>
                    <a:pt x="37993" y="223838"/>
                    <a:pt x="32278" y="215265"/>
                    <a:pt x="26563" y="205740"/>
                  </a:cubicBezTo>
                  <a:cubicBezTo>
                    <a:pt x="-19157" y="137160"/>
                    <a:pt x="-4869" y="56197"/>
                    <a:pt x="61806" y="0"/>
                  </a:cubicBezTo>
                  <a:close/>
                  <a:moveTo>
                    <a:pt x="131338" y="180975"/>
                  </a:moveTo>
                  <a:cubicBezTo>
                    <a:pt x="129433" y="181927"/>
                    <a:pt x="127528" y="183832"/>
                    <a:pt x="124671" y="184785"/>
                  </a:cubicBezTo>
                  <a:cubicBezTo>
                    <a:pt x="126576" y="192405"/>
                    <a:pt x="128481" y="200977"/>
                    <a:pt x="131338" y="208597"/>
                  </a:cubicBezTo>
                  <a:cubicBezTo>
                    <a:pt x="153246" y="265747"/>
                    <a:pt x="197061" y="302895"/>
                    <a:pt x="250401" y="329565"/>
                  </a:cubicBezTo>
                  <a:cubicBezTo>
                    <a:pt x="308503" y="359092"/>
                    <a:pt x="359938" y="396240"/>
                    <a:pt x="400896" y="448627"/>
                  </a:cubicBezTo>
                  <a:cubicBezTo>
                    <a:pt x="402801" y="451485"/>
                    <a:pt x="407563" y="453390"/>
                    <a:pt x="410421" y="455295"/>
                  </a:cubicBezTo>
                  <a:cubicBezTo>
                    <a:pt x="410421" y="442913"/>
                    <a:pt x="406611" y="433388"/>
                    <a:pt x="399943" y="425767"/>
                  </a:cubicBezTo>
                  <a:cubicBezTo>
                    <a:pt x="373273" y="396240"/>
                    <a:pt x="347556" y="365760"/>
                    <a:pt x="317076" y="340042"/>
                  </a:cubicBezTo>
                  <a:cubicBezTo>
                    <a:pt x="256116" y="285750"/>
                    <a:pt x="178963" y="251460"/>
                    <a:pt x="131338" y="180975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181000" t="-74000" r="-294000" b="-127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28" name="任意多边形: 形状 1827"/>
            <p:cNvSpPr/>
            <p:nvPr>
              <p:custDataLst>
                <p:tags r:id="rId13"/>
              </p:custDataLst>
            </p:nvPr>
          </p:nvSpPr>
          <p:spPr>
            <a:xfrm>
              <a:off x="2796529" y="1452766"/>
              <a:ext cx="1517439" cy="2318556"/>
            </a:xfrm>
            <a:custGeom>
              <a:avLst/>
              <a:gdLst>
                <a:gd name="connsiteX0" fmla="*/ 143955 w 478216"/>
                <a:gd name="connsiteY0" fmla="*/ 32385 h 730686"/>
                <a:gd name="connsiteX1" fmla="*/ 463996 w 478216"/>
                <a:gd name="connsiteY1" fmla="*/ 0 h 730686"/>
                <a:gd name="connsiteX2" fmla="*/ 451613 w 478216"/>
                <a:gd name="connsiteY2" fmla="*/ 69533 h 730686"/>
                <a:gd name="connsiteX3" fmla="*/ 359221 w 478216"/>
                <a:gd name="connsiteY3" fmla="*/ 268605 h 730686"/>
                <a:gd name="connsiteX4" fmla="*/ 334455 w 478216"/>
                <a:gd name="connsiteY4" fmla="*/ 430530 h 730686"/>
                <a:gd name="connsiteX5" fmla="*/ 263018 w 478216"/>
                <a:gd name="connsiteY5" fmla="*/ 514350 h 730686"/>
                <a:gd name="connsiteX6" fmla="*/ 114428 w 478216"/>
                <a:gd name="connsiteY6" fmla="*/ 693420 h 730686"/>
                <a:gd name="connsiteX7" fmla="*/ 106808 w 478216"/>
                <a:gd name="connsiteY7" fmla="*/ 711518 h 730686"/>
                <a:gd name="connsiteX8" fmla="*/ 70613 w 478216"/>
                <a:gd name="connsiteY8" fmla="*/ 715328 h 730686"/>
                <a:gd name="connsiteX9" fmla="*/ 25846 w 478216"/>
                <a:gd name="connsiteY9" fmla="*/ 605790 h 730686"/>
                <a:gd name="connsiteX10" fmla="*/ 1080 w 478216"/>
                <a:gd name="connsiteY10" fmla="*/ 445770 h 730686"/>
                <a:gd name="connsiteX11" fmla="*/ 261113 w 478216"/>
                <a:gd name="connsiteY11" fmla="*/ 151448 h 730686"/>
                <a:gd name="connsiteX12" fmla="*/ 348743 w 478216"/>
                <a:gd name="connsiteY12" fmla="*/ 115253 h 730686"/>
                <a:gd name="connsiteX13" fmla="*/ 363030 w 478216"/>
                <a:gd name="connsiteY13" fmla="*/ 92392 h 730686"/>
                <a:gd name="connsiteX14" fmla="*/ 338266 w 478216"/>
                <a:gd name="connsiteY14" fmla="*/ 84773 h 730686"/>
                <a:gd name="connsiteX15" fmla="*/ 179198 w 478216"/>
                <a:gd name="connsiteY15" fmla="*/ 77153 h 730686"/>
                <a:gd name="connsiteX16" fmla="*/ 143955 w 478216"/>
                <a:gd name="connsiteY16" fmla="*/ 32385 h 730686"/>
                <a:gd name="connsiteX17" fmla="*/ 89663 w 478216"/>
                <a:gd name="connsiteY17" fmla="*/ 515303 h 730686"/>
                <a:gd name="connsiteX18" fmla="*/ 131573 w 478216"/>
                <a:gd name="connsiteY18" fmla="*/ 420053 h 730686"/>
                <a:gd name="connsiteX19" fmla="*/ 173483 w 478216"/>
                <a:gd name="connsiteY19" fmla="*/ 398145 h 730686"/>
                <a:gd name="connsiteX20" fmla="*/ 221108 w 478216"/>
                <a:gd name="connsiteY20" fmla="*/ 364808 h 730686"/>
                <a:gd name="connsiteX21" fmla="*/ 225871 w 478216"/>
                <a:gd name="connsiteY21" fmla="*/ 325755 h 730686"/>
                <a:gd name="connsiteX22" fmla="*/ 257303 w 478216"/>
                <a:gd name="connsiteY22" fmla="*/ 230505 h 730686"/>
                <a:gd name="connsiteX23" fmla="*/ 89663 w 478216"/>
                <a:gd name="connsiteY23" fmla="*/ 515303 h 730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78216" h="730686">
                  <a:moveTo>
                    <a:pt x="143955" y="32385"/>
                  </a:moveTo>
                  <a:cubicBezTo>
                    <a:pt x="255398" y="55245"/>
                    <a:pt x="362078" y="45720"/>
                    <a:pt x="463996" y="0"/>
                  </a:cubicBezTo>
                  <a:cubicBezTo>
                    <a:pt x="485903" y="41910"/>
                    <a:pt x="483046" y="39053"/>
                    <a:pt x="451613" y="69533"/>
                  </a:cubicBezTo>
                  <a:cubicBezTo>
                    <a:pt x="395416" y="123825"/>
                    <a:pt x="365888" y="190500"/>
                    <a:pt x="359221" y="268605"/>
                  </a:cubicBezTo>
                  <a:cubicBezTo>
                    <a:pt x="354458" y="322898"/>
                    <a:pt x="345885" y="377190"/>
                    <a:pt x="334455" y="430530"/>
                  </a:cubicBezTo>
                  <a:cubicBezTo>
                    <a:pt x="325883" y="468630"/>
                    <a:pt x="299213" y="498158"/>
                    <a:pt x="263018" y="514350"/>
                  </a:cubicBezTo>
                  <a:cubicBezTo>
                    <a:pt x="184913" y="550545"/>
                    <a:pt x="134430" y="608648"/>
                    <a:pt x="114428" y="693420"/>
                  </a:cubicBezTo>
                  <a:cubicBezTo>
                    <a:pt x="112523" y="700088"/>
                    <a:pt x="109665" y="705803"/>
                    <a:pt x="106808" y="711518"/>
                  </a:cubicBezTo>
                  <a:cubicBezTo>
                    <a:pt x="96330" y="734378"/>
                    <a:pt x="82996" y="738188"/>
                    <a:pt x="70613" y="715328"/>
                  </a:cubicBezTo>
                  <a:cubicBezTo>
                    <a:pt x="51563" y="681038"/>
                    <a:pt x="34418" y="643890"/>
                    <a:pt x="25846" y="605790"/>
                  </a:cubicBezTo>
                  <a:cubicBezTo>
                    <a:pt x="13463" y="553403"/>
                    <a:pt x="6796" y="499110"/>
                    <a:pt x="1080" y="445770"/>
                  </a:cubicBezTo>
                  <a:cubicBezTo>
                    <a:pt x="-12255" y="322898"/>
                    <a:pt x="99188" y="164783"/>
                    <a:pt x="261113" y="151448"/>
                  </a:cubicBezTo>
                  <a:cubicBezTo>
                    <a:pt x="291593" y="148590"/>
                    <a:pt x="320168" y="129540"/>
                    <a:pt x="348743" y="115253"/>
                  </a:cubicBezTo>
                  <a:cubicBezTo>
                    <a:pt x="355410" y="112395"/>
                    <a:pt x="358268" y="100013"/>
                    <a:pt x="363030" y="92392"/>
                  </a:cubicBezTo>
                  <a:cubicBezTo>
                    <a:pt x="354458" y="89535"/>
                    <a:pt x="346838" y="84773"/>
                    <a:pt x="338266" y="84773"/>
                  </a:cubicBezTo>
                  <a:cubicBezTo>
                    <a:pt x="284925" y="81915"/>
                    <a:pt x="231585" y="80963"/>
                    <a:pt x="179198" y="77153"/>
                  </a:cubicBezTo>
                  <a:cubicBezTo>
                    <a:pt x="159196" y="76200"/>
                    <a:pt x="134430" y="69533"/>
                    <a:pt x="143955" y="32385"/>
                  </a:cubicBezTo>
                  <a:close/>
                  <a:moveTo>
                    <a:pt x="89663" y="515303"/>
                  </a:moveTo>
                  <a:cubicBezTo>
                    <a:pt x="103950" y="483870"/>
                    <a:pt x="117285" y="451485"/>
                    <a:pt x="131573" y="420053"/>
                  </a:cubicBezTo>
                  <a:cubicBezTo>
                    <a:pt x="139193" y="401955"/>
                    <a:pt x="148718" y="390525"/>
                    <a:pt x="173483" y="398145"/>
                  </a:cubicBezTo>
                  <a:cubicBezTo>
                    <a:pt x="200153" y="406717"/>
                    <a:pt x="217298" y="392430"/>
                    <a:pt x="221108" y="364808"/>
                  </a:cubicBezTo>
                  <a:cubicBezTo>
                    <a:pt x="223013" y="351473"/>
                    <a:pt x="222060" y="338138"/>
                    <a:pt x="225871" y="325755"/>
                  </a:cubicBezTo>
                  <a:cubicBezTo>
                    <a:pt x="235396" y="293370"/>
                    <a:pt x="246825" y="262890"/>
                    <a:pt x="257303" y="230505"/>
                  </a:cubicBezTo>
                  <a:cubicBezTo>
                    <a:pt x="134430" y="280988"/>
                    <a:pt x="68708" y="395288"/>
                    <a:pt x="89663" y="515303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85000" t="-63000" r="-419000" b="-133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29" name="任意多边形: 形状 1828"/>
            <p:cNvSpPr/>
            <p:nvPr>
              <p:custDataLst>
                <p:tags r:id="rId14"/>
              </p:custDataLst>
            </p:nvPr>
          </p:nvSpPr>
          <p:spPr>
            <a:xfrm>
              <a:off x="4303729" y="3764901"/>
              <a:ext cx="1549605" cy="1967581"/>
            </a:xfrm>
            <a:custGeom>
              <a:avLst/>
              <a:gdLst>
                <a:gd name="connsiteX0" fmla="*/ 231894 w 488353"/>
                <a:gd name="connsiteY0" fmla="*/ 345758 h 620077"/>
                <a:gd name="connsiteX1" fmla="*/ 12819 w 488353"/>
                <a:gd name="connsiteY1" fmla="*/ 620077 h 620077"/>
                <a:gd name="connsiteX2" fmla="*/ 112831 w 488353"/>
                <a:gd name="connsiteY2" fmla="*/ 289560 h 620077"/>
                <a:gd name="connsiteX3" fmla="*/ 229989 w 488353"/>
                <a:gd name="connsiteY3" fmla="*/ 208598 h 620077"/>
                <a:gd name="connsiteX4" fmla="*/ 370006 w 488353"/>
                <a:gd name="connsiteY4" fmla="*/ 0 h 620077"/>
                <a:gd name="connsiteX5" fmla="*/ 456684 w 488353"/>
                <a:gd name="connsiteY5" fmla="*/ 86678 h 620077"/>
                <a:gd name="connsiteX6" fmla="*/ 477639 w 488353"/>
                <a:gd name="connsiteY6" fmla="*/ 276225 h 620077"/>
                <a:gd name="connsiteX7" fmla="*/ 377626 w 488353"/>
                <a:gd name="connsiteY7" fmla="*/ 325755 h 620077"/>
                <a:gd name="connsiteX8" fmla="*/ 331906 w 488353"/>
                <a:gd name="connsiteY8" fmla="*/ 326708 h 620077"/>
                <a:gd name="connsiteX9" fmla="*/ 327144 w 488353"/>
                <a:gd name="connsiteY9" fmla="*/ 379095 h 620077"/>
                <a:gd name="connsiteX10" fmla="*/ 345241 w 488353"/>
                <a:gd name="connsiteY10" fmla="*/ 440055 h 620077"/>
                <a:gd name="connsiteX11" fmla="*/ 311904 w 488353"/>
                <a:gd name="connsiteY11" fmla="*/ 498158 h 620077"/>
                <a:gd name="connsiteX12" fmla="*/ 257611 w 488353"/>
                <a:gd name="connsiteY12" fmla="*/ 488633 h 620077"/>
                <a:gd name="connsiteX13" fmla="*/ 212844 w 488353"/>
                <a:gd name="connsiteY13" fmla="*/ 480060 h 620077"/>
                <a:gd name="connsiteX14" fmla="*/ 109974 w 488353"/>
                <a:gd name="connsiteY14" fmla="*/ 573405 h 620077"/>
                <a:gd name="connsiteX15" fmla="*/ 79494 w 488353"/>
                <a:gd name="connsiteY15" fmla="*/ 598170 h 620077"/>
                <a:gd name="connsiteX16" fmla="*/ 231894 w 488353"/>
                <a:gd name="connsiteY16" fmla="*/ 345758 h 620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8353" h="620077">
                  <a:moveTo>
                    <a:pt x="231894" y="345758"/>
                  </a:moveTo>
                  <a:cubicBezTo>
                    <a:pt x="108069" y="393383"/>
                    <a:pt x="60444" y="502920"/>
                    <a:pt x="12819" y="620077"/>
                  </a:cubicBezTo>
                  <a:cubicBezTo>
                    <a:pt x="-18614" y="515303"/>
                    <a:pt x="5199" y="363855"/>
                    <a:pt x="112831" y="289560"/>
                  </a:cubicBezTo>
                  <a:cubicBezTo>
                    <a:pt x="151884" y="262890"/>
                    <a:pt x="190936" y="235267"/>
                    <a:pt x="229989" y="208598"/>
                  </a:cubicBezTo>
                  <a:cubicBezTo>
                    <a:pt x="304284" y="159067"/>
                    <a:pt x="364291" y="100013"/>
                    <a:pt x="370006" y="0"/>
                  </a:cubicBezTo>
                  <a:cubicBezTo>
                    <a:pt x="411916" y="20003"/>
                    <a:pt x="437634" y="51435"/>
                    <a:pt x="456684" y="86678"/>
                  </a:cubicBezTo>
                  <a:cubicBezTo>
                    <a:pt x="489069" y="146685"/>
                    <a:pt x="497641" y="209550"/>
                    <a:pt x="477639" y="276225"/>
                  </a:cubicBezTo>
                  <a:cubicBezTo>
                    <a:pt x="460494" y="331470"/>
                    <a:pt x="431919" y="345758"/>
                    <a:pt x="377626" y="325755"/>
                  </a:cubicBezTo>
                  <a:cubicBezTo>
                    <a:pt x="363339" y="320992"/>
                    <a:pt x="336669" y="320040"/>
                    <a:pt x="331906" y="326708"/>
                  </a:cubicBezTo>
                  <a:cubicBezTo>
                    <a:pt x="323334" y="340042"/>
                    <a:pt x="325239" y="361950"/>
                    <a:pt x="327144" y="379095"/>
                  </a:cubicBezTo>
                  <a:cubicBezTo>
                    <a:pt x="330001" y="400050"/>
                    <a:pt x="342384" y="419100"/>
                    <a:pt x="345241" y="440055"/>
                  </a:cubicBezTo>
                  <a:cubicBezTo>
                    <a:pt x="349051" y="465773"/>
                    <a:pt x="332859" y="485775"/>
                    <a:pt x="311904" y="498158"/>
                  </a:cubicBezTo>
                  <a:cubicBezTo>
                    <a:pt x="291901" y="510540"/>
                    <a:pt x="271899" y="511492"/>
                    <a:pt x="257611" y="488633"/>
                  </a:cubicBezTo>
                  <a:cubicBezTo>
                    <a:pt x="245229" y="468630"/>
                    <a:pt x="229036" y="465773"/>
                    <a:pt x="212844" y="480060"/>
                  </a:cubicBezTo>
                  <a:cubicBezTo>
                    <a:pt x="177601" y="510540"/>
                    <a:pt x="144264" y="541973"/>
                    <a:pt x="109974" y="573405"/>
                  </a:cubicBezTo>
                  <a:cubicBezTo>
                    <a:pt x="101401" y="581025"/>
                    <a:pt x="91876" y="588645"/>
                    <a:pt x="79494" y="598170"/>
                  </a:cubicBezTo>
                  <a:cubicBezTo>
                    <a:pt x="83304" y="481965"/>
                    <a:pt x="159504" y="414338"/>
                    <a:pt x="231894" y="345758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180000" t="-191000" r="-311000" b="-57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30" name="任意多边形: 形状 1829"/>
            <p:cNvSpPr/>
            <p:nvPr>
              <p:custDataLst>
                <p:tags r:id="rId15"/>
              </p:custDataLst>
            </p:nvPr>
          </p:nvSpPr>
          <p:spPr>
            <a:xfrm>
              <a:off x="8128470" y="2903518"/>
              <a:ext cx="1073661" cy="2145904"/>
            </a:xfrm>
            <a:custGeom>
              <a:avLst/>
              <a:gdLst>
                <a:gd name="connsiteX0" fmla="*/ 304793 w 338361"/>
                <a:gd name="connsiteY0" fmla="*/ 535305 h 676275"/>
                <a:gd name="connsiteX1" fmla="*/ 148583 w 338361"/>
                <a:gd name="connsiteY1" fmla="*/ 300038 h 676275"/>
                <a:gd name="connsiteX2" fmla="*/ 139058 w 338361"/>
                <a:gd name="connsiteY2" fmla="*/ 304800 h 676275"/>
                <a:gd name="connsiteX3" fmla="*/ 163823 w 338361"/>
                <a:gd name="connsiteY3" fmla="*/ 367665 h 676275"/>
                <a:gd name="connsiteX4" fmla="*/ 260978 w 338361"/>
                <a:gd name="connsiteY4" fmla="*/ 531495 h 676275"/>
                <a:gd name="connsiteX5" fmla="*/ 286696 w 338361"/>
                <a:gd name="connsiteY5" fmla="*/ 676275 h 676275"/>
                <a:gd name="connsiteX6" fmla="*/ 225736 w 338361"/>
                <a:gd name="connsiteY6" fmla="*/ 587693 h 676275"/>
                <a:gd name="connsiteX7" fmla="*/ 137153 w 338361"/>
                <a:gd name="connsiteY7" fmla="*/ 508635 h 676275"/>
                <a:gd name="connsiteX8" fmla="*/ 946 w 338361"/>
                <a:gd name="connsiteY8" fmla="*/ 286703 h 676275"/>
                <a:gd name="connsiteX9" fmla="*/ 60001 w 338361"/>
                <a:gd name="connsiteY9" fmla="*/ 0 h 676275"/>
                <a:gd name="connsiteX10" fmla="*/ 278123 w 338361"/>
                <a:gd name="connsiteY10" fmla="*/ 235267 h 676275"/>
                <a:gd name="connsiteX11" fmla="*/ 304793 w 338361"/>
                <a:gd name="connsiteY11" fmla="*/ 535305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8361" h="676275">
                  <a:moveTo>
                    <a:pt x="304793" y="535305"/>
                  </a:moveTo>
                  <a:cubicBezTo>
                    <a:pt x="280981" y="431483"/>
                    <a:pt x="203828" y="373380"/>
                    <a:pt x="148583" y="300038"/>
                  </a:cubicBezTo>
                  <a:cubicBezTo>
                    <a:pt x="145726" y="301942"/>
                    <a:pt x="142868" y="302895"/>
                    <a:pt x="139058" y="304800"/>
                  </a:cubicBezTo>
                  <a:cubicBezTo>
                    <a:pt x="147631" y="325755"/>
                    <a:pt x="153346" y="348615"/>
                    <a:pt x="163823" y="367665"/>
                  </a:cubicBezTo>
                  <a:cubicBezTo>
                    <a:pt x="195256" y="422910"/>
                    <a:pt x="230498" y="475298"/>
                    <a:pt x="260978" y="531495"/>
                  </a:cubicBezTo>
                  <a:cubicBezTo>
                    <a:pt x="283838" y="574358"/>
                    <a:pt x="295268" y="621030"/>
                    <a:pt x="286696" y="676275"/>
                  </a:cubicBezTo>
                  <a:cubicBezTo>
                    <a:pt x="264788" y="643890"/>
                    <a:pt x="247643" y="612458"/>
                    <a:pt x="225736" y="587693"/>
                  </a:cubicBezTo>
                  <a:cubicBezTo>
                    <a:pt x="199066" y="558165"/>
                    <a:pt x="170491" y="527685"/>
                    <a:pt x="137153" y="508635"/>
                  </a:cubicBezTo>
                  <a:cubicBezTo>
                    <a:pt x="48571" y="459105"/>
                    <a:pt x="8566" y="383858"/>
                    <a:pt x="946" y="286703"/>
                  </a:cubicBezTo>
                  <a:cubicBezTo>
                    <a:pt x="-5722" y="204788"/>
                    <a:pt x="23806" y="55245"/>
                    <a:pt x="60001" y="0"/>
                  </a:cubicBezTo>
                  <a:cubicBezTo>
                    <a:pt x="108578" y="101917"/>
                    <a:pt x="208591" y="154305"/>
                    <a:pt x="278123" y="235267"/>
                  </a:cubicBezTo>
                  <a:cubicBezTo>
                    <a:pt x="354323" y="323850"/>
                    <a:pt x="352418" y="436245"/>
                    <a:pt x="304793" y="535305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616000" t="-135000" r="-138000" b="-84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31" name="任意多边形: 形状 1830"/>
            <p:cNvSpPr/>
            <p:nvPr>
              <p:custDataLst>
                <p:tags r:id="rId16"/>
              </p:custDataLst>
            </p:nvPr>
          </p:nvSpPr>
          <p:spPr>
            <a:xfrm>
              <a:off x="3194626" y="3878930"/>
              <a:ext cx="897037" cy="2046988"/>
            </a:xfrm>
            <a:custGeom>
              <a:avLst/>
              <a:gdLst>
                <a:gd name="connsiteX0" fmla="*/ 118509 w 282698"/>
                <a:gd name="connsiteY0" fmla="*/ 221240 h 645102"/>
                <a:gd name="connsiteX1" fmla="*/ 160419 w 282698"/>
                <a:gd name="connsiteY1" fmla="*/ 544137 h 645102"/>
                <a:gd name="connsiteX2" fmla="*/ 4209 w 282698"/>
                <a:gd name="connsiteY2" fmla="*/ 243147 h 645102"/>
                <a:gd name="connsiteX3" fmla="*/ 4209 w 282698"/>
                <a:gd name="connsiteY3" fmla="*/ 29787 h 645102"/>
                <a:gd name="connsiteX4" fmla="*/ 399 w 282698"/>
                <a:gd name="connsiteY4" fmla="*/ 2165 h 645102"/>
                <a:gd name="connsiteX5" fmla="*/ 10876 w 282698"/>
                <a:gd name="connsiteY5" fmla="*/ 260 h 645102"/>
                <a:gd name="connsiteX6" fmla="*/ 266146 w 282698"/>
                <a:gd name="connsiteY6" fmla="*/ 212667 h 645102"/>
                <a:gd name="connsiteX7" fmla="*/ 272814 w 282698"/>
                <a:gd name="connsiteY7" fmla="*/ 362210 h 645102"/>
                <a:gd name="connsiteX8" fmla="*/ 249954 w 282698"/>
                <a:gd name="connsiteY8" fmla="*/ 553662 h 645102"/>
                <a:gd name="connsiteX9" fmla="*/ 271861 w 282698"/>
                <a:gd name="connsiteY9" fmla="*/ 645102 h 645102"/>
                <a:gd name="connsiteX10" fmla="*/ 174706 w 282698"/>
                <a:gd name="connsiteY10" fmla="*/ 494607 h 645102"/>
                <a:gd name="connsiteX11" fmla="*/ 156609 w 282698"/>
                <a:gd name="connsiteY11" fmla="*/ 330777 h 645102"/>
                <a:gd name="connsiteX12" fmla="*/ 130891 w 282698"/>
                <a:gd name="connsiteY12" fmla="*/ 235527 h 645102"/>
                <a:gd name="connsiteX13" fmla="*/ 118509 w 282698"/>
                <a:gd name="connsiteY13" fmla="*/ 221240 h 64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2698" h="645102">
                  <a:moveTo>
                    <a:pt x="118509" y="221240"/>
                  </a:moveTo>
                  <a:cubicBezTo>
                    <a:pt x="129939" y="328872"/>
                    <a:pt x="97554" y="439362"/>
                    <a:pt x="160419" y="544137"/>
                  </a:cubicBezTo>
                  <a:cubicBezTo>
                    <a:pt x="41356" y="467937"/>
                    <a:pt x="-16746" y="377450"/>
                    <a:pt x="4209" y="243147"/>
                  </a:cubicBezTo>
                  <a:cubicBezTo>
                    <a:pt x="15639" y="173615"/>
                    <a:pt x="5161" y="101225"/>
                    <a:pt x="4209" y="29787"/>
                  </a:cubicBezTo>
                  <a:cubicBezTo>
                    <a:pt x="4209" y="20262"/>
                    <a:pt x="2304" y="11690"/>
                    <a:pt x="399" y="2165"/>
                  </a:cubicBezTo>
                  <a:cubicBezTo>
                    <a:pt x="5161" y="1212"/>
                    <a:pt x="8971" y="-693"/>
                    <a:pt x="10876" y="260"/>
                  </a:cubicBezTo>
                  <a:cubicBezTo>
                    <a:pt x="116604" y="45980"/>
                    <a:pt x="210901" y="105035"/>
                    <a:pt x="266146" y="212667"/>
                  </a:cubicBezTo>
                  <a:cubicBezTo>
                    <a:pt x="290911" y="262197"/>
                    <a:pt x="283291" y="310775"/>
                    <a:pt x="272814" y="362210"/>
                  </a:cubicBezTo>
                  <a:cubicBezTo>
                    <a:pt x="261384" y="425075"/>
                    <a:pt x="252811" y="489845"/>
                    <a:pt x="249954" y="553662"/>
                  </a:cubicBezTo>
                  <a:cubicBezTo>
                    <a:pt x="249001" y="585095"/>
                    <a:pt x="264241" y="616527"/>
                    <a:pt x="271861" y="645102"/>
                  </a:cubicBezTo>
                  <a:cubicBezTo>
                    <a:pt x="217569" y="612717"/>
                    <a:pt x="186136" y="559377"/>
                    <a:pt x="174706" y="494607"/>
                  </a:cubicBezTo>
                  <a:cubicBezTo>
                    <a:pt x="165181" y="440315"/>
                    <a:pt x="165181" y="385070"/>
                    <a:pt x="156609" y="330777"/>
                  </a:cubicBezTo>
                  <a:cubicBezTo>
                    <a:pt x="151846" y="298392"/>
                    <a:pt x="140416" y="266960"/>
                    <a:pt x="130891" y="235527"/>
                  </a:cubicBezTo>
                  <a:cubicBezTo>
                    <a:pt x="128986" y="230765"/>
                    <a:pt x="123271" y="226955"/>
                    <a:pt x="118509" y="221240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188000" t="-189000" r="-734000" b="-46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32" name="任意多边形: 形状 1831"/>
            <p:cNvSpPr/>
            <p:nvPr>
              <p:custDataLst>
                <p:tags r:id="rId17"/>
              </p:custDataLst>
            </p:nvPr>
          </p:nvSpPr>
          <p:spPr>
            <a:xfrm>
              <a:off x="4643552" y="5509068"/>
              <a:ext cx="1211305" cy="1173281"/>
            </a:xfrm>
            <a:custGeom>
              <a:avLst/>
              <a:gdLst>
                <a:gd name="connsiteX0" fmla="*/ 22 w 381739"/>
                <a:gd name="connsiteY0" fmla="*/ 202806 h 369756"/>
                <a:gd name="connsiteX1" fmla="*/ 121942 w 381739"/>
                <a:gd name="connsiteY1" fmla="*/ 13258 h 369756"/>
                <a:gd name="connsiteX2" fmla="*/ 274342 w 381739"/>
                <a:gd name="connsiteY2" fmla="*/ 39929 h 369756"/>
                <a:gd name="connsiteX3" fmla="*/ 297202 w 381739"/>
                <a:gd name="connsiteY3" fmla="*/ 119939 h 369756"/>
                <a:gd name="connsiteX4" fmla="*/ 320062 w 381739"/>
                <a:gd name="connsiteY4" fmla="*/ 148514 h 369756"/>
                <a:gd name="connsiteX5" fmla="*/ 368639 w 381739"/>
                <a:gd name="connsiteY5" fmla="*/ 256146 h 369756"/>
                <a:gd name="connsiteX6" fmla="*/ 333397 w 381739"/>
                <a:gd name="connsiteY6" fmla="*/ 284721 h 369756"/>
                <a:gd name="connsiteX7" fmla="*/ 301964 w 381739"/>
                <a:gd name="connsiteY7" fmla="*/ 315201 h 369756"/>
                <a:gd name="connsiteX8" fmla="*/ 262912 w 381739"/>
                <a:gd name="connsiteY8" fmla="*/ 354254 h 369756"/>
                <a:gd name="connsiteX9" fmla="*/ 226717 w 381739"/>
                <a:gd name="connsiteY9" fmla="*/ 325679 h 369756"/>
                <a:gd name="connsiteX10" fmla="*/ 211477 w 381739"/>
                <a:gd name="connsiteY10" fmla="*/ 304724 h 369756"/>
                <a:gd name="connsiteX11" fmla="*/ 189569 w 381739"/>
                <a:gd name="connsiteY11" fmla="*/ 297104 h 369756"/>
                <a:gd name="connsiteX12" fmla="*/ 177187 w 381739"/>
                <a:gd name="connsiteY12" fmla="*/ 313296 h 369756"/>
                <a:gd name="connsiteX13" fmla="*/ 176234 w 381739"/>
                <a:gd name="connsiteY13" fmla="*/ 316154 h 369756"/>
                <a:gd name="connsiteX14" fmla="*/ 84794 w 381739"/>
                <a:gd name="connsiteY14" fmla="*/ 359016 h 369756"/>
                <a:gd name="connsiteX15" fmla="*/ 22 w 381739"/>
                <a:gd name="connsiteY15" fmla="*/ 202806 h 369756"/>
                <a:gd name="connsiteX16" fmla="*/ 179092 w 381739"/>
                <a:gd name="connsiteY16" fmla="*/ 219951 h 369756"/>
                <a:gd name="connsiteX17" fmla="*/ 211477 w 381739"/>
                <a:gd name="connsiteY17" fmla="*/ 180899 h 369756"/>
                <a:gd name="connsiteX18" fmla="*/ 177187 w 381739"/>
                <a:gd name="connsiteY18" fmla="*/ 155181 h 369756"/>
                <a:gd name="connsiteX19" fmla="*/ 154327 w 381739"/>
                <a:gd name="connsiteY19" fmla="*/ 181851 h 369756"/>
                <a:gd name="connsiteX20" fmla="*/ 179092 w 381739"/>
                <a:gd name="connsiteY20" fmla="*/ 219951 h 369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81739" h="369756">
                  <a:moveTo>
                    <a:pt x="22" y="202806"/>
                  </a:moveTo>
                  <a:cubicBezTo>
                    <a:pt x="6689" y="126606"/>
                    <a:pt x="31454" y="48501"/>
                    <a:pt x="121942" y="13258"/>
                  </a:cubicBezTo>
                  <a:cubicBezTo>
                    <a:pt x="178139" y="-8649"/>
                    <a:pt x="248624" y="-5791"/>
                    <a:pt x="274342" y="39929"/>
                  </a:cubicBezTo>
                  <a:cubicBezTo>
                    <a:pt x="287677" y="63741"/>
                    <a:pt x="293392" y="93269"/>
                    <a:pt x="297202" y="119939"/>
                  </a:cubicBezTo>
                  <a:cubicBezTo>
                    <a:pt x="300059" y="136131"/>
                    <a:pt x="302917" y="144704"/>
                    <a:pt x="320062" y="148514"/>
                  </a:cubicBezTo>
                  <a:cubicBezTo>
                    <a:pt x="378164" y="163754"/>
                    <a:pt x="397214" y="202806"/>
                    <a:pt x="368639" y="256146"/>
                  </a:cubicBezTo>
                  <a:cubicBezTo>
                    <a:pt x="361972" y="268529"/>
                    <a:pt x="344827" y="275196"/>
                    <a:pt x="333397" y="284721"/>
                  </a:cubicBezTo>
                  <a:cubicBezTo>
                    <a:pt x="321967" y="294246"/>
                    <a:pt x="306727" y="302819"/>
                    <a:pt x="301964" y="315201"/>
                  </a:cubicBezTo>
                  <a:cubicBezTo>
                    <a:pt x="294344" y="335204"/>
                    <a:pt x="285772" y="356159"/>
                    <a:pt x="262912" y="354254"/>
                  </a:cubicBezTo>
                  <a:cubicBezTo>
                    <a:pt x="249577" y="353301"/>
                    <a:pt x="238147" y="336156"/>
                    <a:pt x="226717" y="325679"/>
                  </a:cubicBezTo>
                  <a:cubicBezTo>
                    <a:pt x="221002" y="319964"/>
                    <a:pt x="218144" y="310439"/>
                    <a:pt x="211477" y="304724"/>
                  </a:cubicBezTo>
                  <a:cubicBezTo>
                    <a:pt x="205762" y="299961"/>
                    <a:pt x="196237" y="296151"/>
                    <a:pt x="189569" y="297104"/>
                  </a:cubicBezTo>
                  <a:cubicBezTo>
                    <a:pt x="184807" y="298056"/>
                    <a:pt x="180997" y="307581"/>
                    <a:pt x="177187" y="313296"/>
                  </a:cubicBezTo>
                  <a:cubicBezTo>
                    <a:pt x="176234" y="314249"/>
                    <a:pt x="177187" y="315201"/>
                    <a:pt x="176234" y="316154"/>
                  </a:cubicBezTo>
                  <a:cubicBezTo>
                    <a:pt x="163852" y="368541"/>
                    <a:pt x="134324" y="381876"/>
                    <a:pt x="84794" y="359016"/>
                  </a:cubicBezTo>
                  <a:cubicBezTo>
                    <a:pt x="29549" y="333299"/>
                    <a:pt x="-931" y="280911"/>
                    <a:pt x="22" y="202806"/>
                  </a:cubicBezTo>
                  <a:close/>
                  <a:moveTo>
                    <a:pt x="179092" y="219951"/>
                  </a:moveTo>
                  <a:cubicBezTo>
                    <a:pt x="194332" y="201854"/>
                    <a:pt x="202904" y="191376"/>
                    <a:pt x="211477" y="180899"/>
                  </a:cubicBezTo>
                  <a:cubicBezTo>
                    <a:pt x="200047" y="171374"/>
                    <a:pt x="189569" y="158991"/>
                    <a:pt x="177187" y="155181"/>
                  </a:cubicBezTo>
                  <a:cubicBezTo>
                    <a:pt x="172424" y="153276"/>
                    <a:pt x="155279" y="171374"/>
                    <a:pt x="154327" y="181851"/>
                  </a:cubicBezTo>
                  <a:cubicBezTo>
                    <a:pt x="153374" y="191376"/>
                    <a:pt x="165757" y="201854"/>
                    <a:pt x="179092" y="219951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259000" t="-470000" r="-398000" b="-15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33" name="任意多边形: 形状 1832"/>
            <p:cNvSpPr/>
            <p:nvPr>
              <p:custDataLst>
                <p:tags r:id="rId18"/>
              </p:custDataLst>
            </p:nvPr>
          </p:nvSpPr>
          <p:spPr>
            <a:xfrm>
              <a:off x="3857796" y="3313920"/>
              <a:ext cx="1499111" cy="1424193"/>
            </a:xfrm>
            <a:custGeom>
              <a:avLst/>
              <a:gdLst>
                <a:gd name="connsiteX0" fmla="*/ 472440 w 472440"/>
                <a:gd name="connsiteY0" fmla="*/ 172605 h 448830"/>
                <a:gd name="connsiteX1" fmla="*/ 129540 w 472440"/>
                <a:gd name="connsiteY1" fmla="*/ 448830 h 448830"/>
                <a:gd name="connsiteX2" fmla="*/ 0 w 472440"/>
                <a:gd name="connsiteY2" fmla="*/ 7823 h 448830"/>
                <a:gd name="connsiteX3" fmla="*/ 153353 w 472440"/>
                <a:gd name="connsiteY3" fmla="*/ 104978 h 448830"/>
                <a:gd name="connsiteX4" fmla="*/ 180975 w 472440"/>
                <a:gd name="connsiteY4" fmla="*/ 67830 h 448830"/>
                <a:gd name="connsiteX5" fmla="*/ 231458 w 472440"/>
                <a:gd name="connsiteY5" fmla="*/ 18300 h 448830"/>
                <a:gd name="connsiteX6" fmla="*/ 279083 w 472440"/>
                <a:gd name="connsiteY6" fmla="*/ 34493 h 448830"/>
                <a:gd name="connsiteX7" fmla="*/ 286703 w 472440"/>
                <a:gd name="connsiteY7" fmla="*/ 99263 h 448830"/>
                <a:gd name="connsiteX8" fmla="*/ 286703 w 472440"/>
                <a:gd name="connsiteY8" fmla="*/ 137363 h 448830"/>
                <a:gd name="connsiteX9" fmla="*/ 472440 w 472440"/>
                <a:gd name="connsiteY9" fmla="*/ 172605 h 448830"/>
                <a:gd name="connsiteX10" fmla="*/ 331470 w 472440"/>
                <a:gd name="connsiteY10" fmla="*/ 190703 h 448830"/>
                <a:gd name="connsiteX11" fmla="*/ 196215 w 472440"/>
                <a:gd name="connsiteY11" fmla="*/ 306908 h 448830"/>
                <a:gd name="connsiteX12" fmla="*/ 331470 w 472440"/>
                <a:gd name="connsiteY12" fmla="*/ 190703 h 448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2440" h="448830">
                  <a:moveTo>
                    <a:pt x="472440" y="172605"/>
                  </a:moveTo>
                  <a:cubicBezTo>
                    <a:pt x="326708" y="226898"/>
                    <a:pt x="232410" y="338340"/>
                    <a:pt x="129540" y="448830"/>
                  </a:cubicBezTo>
                  <a:cubicBezTo>
                    <a:pt x="91440" y="297383"/>
                    <a:pt x="70485" y="144983"/>
                    <a:pt x="0" y="7823"/>
                  </a:cubicBezTo>
                  <a:cubicBezTo>
                    <a:pt x="62865" y="-17895"/>
                    <a:pt x="126683" y="21158"/>
                    <a:pt x="153353" y="104978"/>
                  </a:cubicBezTo>
                  <a:cubicBezTo>
                    <a:pt x="163830" y="91643"/>
                    <a:pt x="171450" y="78308"/>
                    <a:pt x="180975" y="67830"/>
                  </a:cubicBezTo>
                  <a:cubicBezTo>
                    <a:pt x="197167" y="50685"/>
                    <a:pt x="212408" y="32588"/>
                    <a:pt x="231458" y="18300"/>
                  </a:cubicBezTo>
                  <a:cubicBezTo>
                    <a:pt x="259080" y="-2655"/>
                    <a:pt x="270510" y="1155"/>
                    <a:pt x="279083" y="34493"/>
                  </a:cubicBezTo>
                  <a:cubicBezTo>
                    <a:pt x="283845" y="55448"/>
                    <a:pt x="284798" y="77355"/>
                    <a:pt x="286703" y="99263"/>
                  </a:cubicBezTo>
                  <a:cubicBezTo>
                    <a:pt x="287655" y="110693"/>
                    <a:pt x="286703" y="122123"/>
                    <a:pt x="286703" y="137363"/>
                  </a:cubicBezTo>
                  <a:cubicBezTo>
                    <a:pt x="358140" y="98310"/>
                    <a:pt x="417195" y="115455"/>
                    <a:pt x="472440" y="172605"/>
                  </a:cubicBezTo>
                  <a:close/>
                  <a:moveTo>
                    <a:pt x="331470" y="190703"/>
                  </a:moveTo>
                  <a:cubicBezTo>
                    <a:pt x="265748" y="200228"/>
                    <a:pt x="180975" y="275475"/>
                    <a:pt x="196215" y="306908"/>
                  </a:cubicBezTo>
                  <a:cubicBezTo>
                    <a:pt x="240030" y="269760"/>
                    <a:pt x="284798" y="230708"/>
                    <a:pt x="331470" y="190703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156000" t="-233000" r="-355000" b="-149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34" name="任意多边形: 形状 1833"/>
            <p:cNvSpPr/>
            <p:nvPr>
              <p:custDataLst>
                <p:tags r:id="rId19"/>
              </p:custDataLst>
            </p:nvPr>
          </p:nvSpPr>
          <p:spPr>
            <a:xfrm>
              <a:off x="8611255" y="2492313"/>
              <a:ext cx="774700" cy="778893"/>
            </a:xfrm>
            <a:custGeom>
              <a:avLst/>
              <a:gdLst>
                <a:gd name="connsiteX0" fmla="*/ 191698 w 244144"/>
                <a:gd name="connsiteY0" fmla="*/ 58152 h 245466"/>
                <a:gd name="connsiteX1" fmla="*/ 244086 w 244144"/>
                <a:gd name="connsiteY1" fmla="*/ 122922 h 245466"/>
                <a:gd name="connsiteX2" fmla="*/ 195508 w 244144"/>
                <a:gd name="connsiteY2" fmla="*/ 196265 h 245466"/>
                <a:gd name="connsiteX3" fmla="*/ 120261 w 244144"/>
                <a:gd name="connsiteY3" fmla="*/ 244843 h 245466"/>
                <a:gd name="connsiteX4" fmla="*/ 53586 w 244144"/>
                <a:gd name="connsiteY4" fmla="*/ 199122 h 245466"/>
                <a:gd name="connsiteX5" fmla="*/ 1198 w 244144"/>
                <a:gd name="connsiteY5" fmla="*/ 116255 h 245466"/>
                <a:gd name="connsiteX6" fmla="*/ 53586 w 244144"/>
                <a:gd name="connsiteY6" fmla="*/ 60057 h 245466"/>
                <a:gd name="connsiteX7" fmla="*/ 127881 w 244144"/>
                <a:gd name="connsiteY7" fmla="*/ 50 h 245466"/>
                <a:gd name="connsiteX8" fmla="*/ 191698 w 244144"/>
                <a:gd name="connsiteY8" fmla="*/ 58152 h 245466"/>
                <a:gd name="connsiteX9" fmla="*/ 125976 w 244144"/>
                <a:gd name="connsiteY9" fmla="*/ 90538 h 245466"/>
                <a:gd name="connsiteX10" fmla="*/ 103116 w 244144"/>
                <a:gd name="connsiteY10" fmla="*/ 122922 h 245466"/>
                <a:gd name="connsiteX11" fmla="*/ 123118 w 244144"/>
                <a:gd name="connsiteY11" fmla="*/ 141020 h 245466"/>
                <a:gd name="connsiteX12" fmla="*/ 143121 w 244144"/>
                <a:gd name="connsiteY12" fmla="*/ 122922 h 245466"/>
                <a:gd name="connsiteX13" fmla="*/ 125976 w 244144"/>
                <a:gd name="connsiteY13" fmla="*/ 90538 h 245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4144" h="245466">
                  <a:moveTo>
                    <a:pt x="191698" y="58152"/>
                  </a:moveTo>
                  <a:cubicBezTo>
                    <a:pt x="234561" y="61963"/>
                    <a:pt x="243133" y="73393"/>
                    <a:pt x="244086" y="122922"/>
                  </a:cubicBezTo>
                  <a:cubicBezTo>
                    <a:pt x="245038" y="176263"/>
                    <a:pt x="234561" y="191502"/>
                    <a:pt x="195508" y="196265"/>
                  </a:cubicBezTo>
                  <a:cubicBezTo>
                    <a:pt x="182173" y="235318"/>
                    <a:pt x="164076" y="248652"/>
                    <a:pt x="120261" y="244843"/>
                  </a:cubicBezTo>
                  <a:cubicBezTo>
                    <a:pt x="71683" y="241032"/>
                    <a:pt x="60253" y="235318"/>
                    <a:pt x="53586" y="199122"/>
                  </a:cubicBezTo>
                  <a:cubicBezTo>
                    <a:pt x="9771" y="189597"/>
                    <a:pt x="-4517" y="166738"/>
                    <a:pt x="1198" y="116255"/>
                  </a:cubicBezTo>
                  <a:cubicBezTo>
                    <a:pt x="6913" y="67677"/>
                    <a:pt x="14533" y="60057"/>
                    <a:pt x="53586" y="60057"/>
                  </a:cubicBezTo>
                  <a:cubicBezTo>
                    <a:pt x="59301" y="11480"/>
                    <a:pt x="74541" y="-903"/>
                    <a:pt x="127881" y="50"/>
                  </a:cubicBezTo>
                  <a:cubicBezTo>
                    <a:pt x="174553" y="1002"/>
                    <a:pt x="187888" y="12432"/>
                    <a:pt x="191698" y="58152"/>
                  </a:cubicBezTo>
                  <a:close/>
                  <a:moveTo>
                    <a:pt x="125976" y="90538"/>
                  </a:moveTo>
                  <a:cubicBezTo>
                    <a:pt x="114546" y="105777"/>
                    <a:pt x="104068" y="113397"/>
                    <a:pt x="103116" y="122922"/>
                  </a:cubicBezTo>
                  <a:cubicBezTo>
                    <a:pt x="103116" y="128638"/>
                    <a:pt x="115498" y="141020"/>
                    <a:pt x="123118" y="141020"/>
                  </a:cubicBezTo>
                  <a:cubicBezTo>
                    <a:pt x="129786" y="141020"/>
                    <a:pt x="142168" y="130543"/>
                    <a:pt x="143121" y="122922"/>
                  </a:cubicBezTo>
                  <a:cubicBezTo>
                    <a:pt x="145026" y="116255"/>
                    <a:pt x="135501" y="106730"/>
                    <a:pt x="125976" y="90538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916000" t="-320000" r="-167000" b="-460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35" name="任意多边形: 形状 1834"/>
            <p:cNvSpPr/>
            <p:nvPr>
              <p:custDataLst>
                <p:tags r:id="rId20"/>
              </p:custDataLst>
            </p:nvPr>
          </p:nvSpPr>
          <p:spPr>
            <a:xfrm>
              <a:off x="6188070" y="5185431"/>
              <a:ext cx="1326832" cy="513808"/>
            </a:xfrm>
            <a:custGeom>
              <a:avLst/>
              <a:gdLst>
                <a:gd name="connsiteX0" fmla="*/ 0 w 418147"/>
                <a:gd name="connsiteY0" fmla="*/ 161925 h 161925"/>
                <a:gd name="connsiteX1" fmla="*/ 17145 w 418147"/>
                <a:gd name="connsiteY1" fmla="*/ 130492 h 161925"/>
                <a:gd name="connsiteX2" fmla="*/ 101917 w 418147"/>
                <a:gd name="connsiteY2" fmla="*/ 45720 h 161925"/>
                <a:gd name="connsiteX3" fmla="*/ 263842 w 418147"/>
                <a:gd name="connsiteY3" fmla="*/ 2858 h 161925"/>
                <a:gd name="connsiteX4" fmla="*/ 418147 w 418147"/>
                <a:gd name="connsiteY4" fmla="*/ 20003 h 161925"/>
                <a:gd name="connsiteX5" fmla="*/ 257175 w 418147"/>
                <a:gd name="connsiteY5" fmla="*/ 141923 h 161925"/>
                <a:gd name="connsiteX6" fmla="*/ 139065 w 418147"/>
                <a:gd name="connsiteY6" fmla="*/ 146685 h 161925"/>
                <a:gd name="connsiteX7" fmla="*/ 26670 w 418147"/>
                <a:gd name="connsiteY7" fmla="*/ 156210 h 161925"/>
                <a:gd name="connsiteX8" fmla="*/ 0 w 418147"/>
                <a:gd name="connsiteY8" fmla="*/ 16192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8147" h="161925">
                  <a:moveTo>
                    <a:pt x="0" y="161925"/>
                  </a:moveTo>
                  <a:cubicBezTo>
                    <a:pt x="7620" y="147638"/>
                    <a:pt x="10477" y="137160"/>
                    <a:pt x="17145" y="130492"/>
                  </a:cubicBezTo>
                  <a:cubicBezTo>
                    <a:pt x="44767" y="101917"/>
                    <a:pt x="71438" y="71437"/>
                    <a:pt x="101917" y="45720"/>
                  </a:cubicBezTo>
                  <a:cubicBezTo>
                    <a:pt x="148590" y="7620"/>
                    <a:pt x="202883" y="-6668"/>
                    <a:pt x="263842" y="2858"/>
                  </a:cubicBezTo>
                  <a:cubicBezTo>
                    <a:pt x="314325" y="11430"/>
                    <a:pt x="364808" y="14287"/>
                    <a:pt x="418147" y="20003"/>
                  </a:cubicBezTo>
                  <a:cubicBezTo>
                    <a:pt x="378142" y="78105"/>
                    <a:pt x="327660" y="124777"/>
                    <a:pt x="257175" y="141923"/>
                  </a:cubicBezTo>
                  <a:cubicBezTo>
                    <a:pt x="220027" y="150495"/>
                    <a:pt x="179070" y="144780"/>
                    <a:pt x="139065" y="146685"/>
                  </a:cubicBezTo>
                  <a:cubicBezTo>
                    <a:pt x="101917" y="148590"/>
                    <a:pt x="63817" y="153352"/>
                    <a:pt x="26670" y="156210"/>
                  </a:cubicBezTo>
                  <a:cubicBezTo>
                    <a:pt x="20955" y="158115"/>
                    <a:pt x="14288" y="159067"/>
                    <a:pt x="0" y="161925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352000" t="-1009000" r="-239000" b="-226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36" name="任意多边形: 形状 1835"/>
            <p:cNvSpPr/>
            <p:nvPr>
              <p:custDataLst>
                <p:tags r:id="rId21"/>
              </p:custDataLst>
            </p:nvPr>
          </p:nvSpPr>
          <p:spPr>
            <a:xfrm>
              <a:off x="6689785" y="4352283"/>
              <a:ext cx="1135554" cy="626330"/>
            </a:xfrm>
            <a:custGeom>
              <a:avLst/>
              <a:gdLst>
                <a:gd name="connsiteX0" fmla="*/ 0 w 357866"/>
                <a:gd name="connsiteY0" fmla="*/ 154931 h 197386"/>
                <a:gd name="connsiteX1" fmla="*/ 121920 w 357866"/>
                <a:gd name="connsiteY1" fmla="*/ 78731 h 197386"/>
                <a:gd name="connsiteX2" fmla="*/ 238125 w 357866"/>
                <a:gd name="connsiteY2" fmla="*/ 4436 h 197386"/>
                <a:gd name="connsiteX3" fmla="*/ 346710 w 357866"/>
                <a:gd name="connsiteY3" fmla="*/ 22534 h 197386"/>
                <a:gd name="connsiteX4" fmla="*/ 357188 w 357866"/>
                <a:gd name="connsiteY4" fmla="*/ 50156 h 197386"/>
                <a:gd name="connsiteX5" fmla="*/ 150495 w 357866"/>
                <a:gd name="connsiteY5" fmla="*/ 196841 h 197386"/>
                <a:gd name="connsiteX6" fmla="*/ 0 w 357866"/>
                <a:gd name="connsiteY6" fmla="*/ 154931 h 197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7866" h="197386">
                  <a:moveTo>
                    <a:pt x="0" y="154931"/>
                  </a:moveTo>
                  <a:cubicBezTo>
                    <a:pt x="43815" y="128261"/>
                    <a:pt x="84773" y="105401"/>
                    <a:pt x="121920" y="78731"/>
                  </a:cubicBezTo>
                  <a:cubicBezTo>
                    <a:pt x="159068" y="52061"/>
                    <a:pt x="190500" y="15866"/>
                    <a:pt x="238125" y="4436"/>
                  </a:cubicBezTo>
                  <a:cubicBezTo>
                    <a:pt x="277178" y="-5089"/>
                    <a:pt x="313372" y="626"/>
                    <a:pt x="346710" y="22534"/>
                  </a:cubicBezTo>
                  <a:cubicBezTo>
                    <a:pt x="353378" y="27296"/>
                    <a:pt x="360045" y="43489"/>
                    <a:pt x="357188" y="50156"/>
                  </a:cubicBezTo>
                  <a:cubicBezTo>
                    <a:pt x="320993" y="131119"/>
                    <a:pt x="251460" y="204461"/>
                    <a:pt x="150495" y="196841"/>
                  </a:cubicBezTo>
                  <a:cubicBezTo>
                    <a:pt x="99060" y="193031"/>
                    <a:pt x="48578" y="181601"/>
                    <a:pt x="0" y="154931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456000" t="-695000" r="-251000" b="-300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37" name="任意多边形: 形状 1836"/>
            <p:cNvSpPr/>
            <p:nvPr>
              <p:custDataLst>
                <p:tags r:id="rId22"/>
              </p:custDataLst>
            </p:nvPr>
          </p:nvSpPr>
          <p:spPr>
            <a:xfrm>
              <a:off x="5656124" y="4248484"/>
              <a:ext cx="797913" cy="1357055"/>
            </a:xfrm>
            <a:custGeom>
              <a:avLst/>
              <a:gdLst>
                <a:gd name="connsiteX0" fmla="*/ 140970 w 251460"/>
                <a:gd name="connsiteY0" fmla="*/ 216217 h 427672"/>
                <a:gd name="connsiteX1" fmla="*/ 85725 w 251460"/>
                <a:gd name="connsiteY1" fmla="*/ 144780 h 427672"/>
                <a:gd name="connsiteX2" fmla="*/ 95250 w 251460"/>
                <a:gd name="connsiteY2" fmla="*/ 134303 h 427672"/>
                <a:gd name="connsiteX3" fmla="*/ 149542 w 251460"/>
                <a:gd name="connsiteY3" fmla="*/ 177165 h 427672"/>
                <a:gd name="connsiteX4" fmla="*/ 156210 w 251460"/>
                <a:gd name="connsiteY4" fmla="*/ 172403 h 427672"/>
                <a:gd name="connsiteX5" fmla="*/ 142875 w 251460"/>
                <a:gd name="connsiteY5" fmla="*/ 143828 h 427672"/>
                <a:gd name="connsiteX6" fmla="*/ 102870 w 251460"/>
                <a:gd name="connsiteY6" fmla="*/ 103823 h 427672"/>
                <a:gd name="connsiteX7" fmla="*/ 90488 w 251460"/>
                <a:gd name="connsiteY7" fmla="*/ 79058 h 427672"/>
                <a:gd name="connsiteX8" fmla="*/ 98108 w 251460"/>
                <a:gd name="connsiteY8" fmla="*/ 72390 h 427672"/>
                <a:gd name="connsiteX9" fmla="*/ 145733 w 251460"/>
                <a:gd name="connsiteY9" fmla="*/ 106680 h 427672"/>
                <a:gd name="connsiteX10" fmla="*/ 153353 w 251460"/>
                <a:gd name="connsiteY10" fmla="*/ 102870 h 427672"/>
                <a:gd name="connsiteX11" fmla="*/ 124778 w 251460"/>
                <a:gd name="connsiteY11" fmla="*/ 30480 h 427672"/>
                <a:gd name="connsiteX12" fmla="*/ 179070 w 251460"/>
                <a:gd name="connsiteY12" fmla="*/ 0 h 427672"/>
                <a:gd name="connsiteX13" fmla="*/ 187642 w 251460"/>
                <a:gd name="connsiteY13" fmla="*/ 5715 h 427672"/>
                <a:gd name="connsiteX14" fmla="*/ 182880 w 251460"/>
                <a:gd name="connsiteY14" fmla="*/ 60008 h 427672"/>
                <a:gd name="connsiteX15" fmla="*/ 223838 w 251460"/>
                <a:gd name="connsiteY15" fmla="*/ 56198 h 427672"/>
                <a:gd name="connsiteX16" fmla="*/ 187642 w 251460"/>
                <a:gd name="connsiteY16" fmla="*/ 125730 h 427672"/>
                <a:gd name="connsiteX17" fmla="*/ 241935 w 251460"/>
                <a:gd name="connsiteY17" fmla="*/ 115253 h 427672"/>
                <a:gd name="connsiteX18" fmla="*/ 246698 w 251460"/>
                <a:gd name="connsiteY18" fmla="*/ 125730 h 427672"/>
                <a:gd name="connsiteX19" fmla="*/ 183833 w 251460"/>
                <a:gd name="connsiteY19" fmla="*/ 178117 h 427672"/>
                <a:gd name="connsiteX20" fmla="*/ 247650 w 251460"/>
                <a:gd name="connsiteY20" fmla="*/ 173355 h 427672"/>
                <a:gd name="connsiteX21" fmla="*/ 251460 w 251460"/>
                <a:gd name="connsiteY21" fmla="*/ 185738 h 427672"/>
                <a:gd name="connsiteX22" fmla="*/ 176213 w 251460"/>
                <a:gd name="connsiteY22" fmla="*/ 223838 h 427672"/>
                <a:gd name="connsiteX23" fmla="*/ 178117 w 251460"/>
                <a:gd name="connsiteY23" fmla="*/ 227648 h 427672"/>
                <a:gd name="connsiteX24" fmla="*/ 238125 w 251460"/>
                <a:gd name="connsiteY24" fmla="*/ 223838 h 427672"/>
                <a:gd name="connsiteX25" fmla="*/ 240983 w 251460"/>
                <a:gd name="connsiteY25" fmla="*/ 235267 h 427672"/>
                <a:gd name="connsiteX26" fmla="*/ 211455 w 251460"/>
                <a:gd name="connsiteY26" fmla="*/ 254317 h 427672"/>
                <a:gd name="connsiteX27" fmla="*/ 175260 w 251460"/>
                <a:gd name="connsiteY27" fmla="*/ 296228 h 427672"/>
                <a:gd name="connsiteX28" fmla="*/ 205740 w 251460"/>
                <a:gd name="connsiteY28" fmla="*/ 313373 h 427672"/>
                <a:gd name="connsiteX29" fmla="*/ 204788 w 251460"/>
                <a:gd name="connsiteY29" fmla="*/ 322898 h 427672"/>
                <a:gd name="connsiteX30" fmla="*/ 125730 w 251460"/>
                <a:gd name="connsiteY30" fmla="*/ 334328 h 427672"/>
                <a:gd name="connsiteX31" fmla="*/ 124778 w 251460"/>
                <a:gd name="connsiteY31" fmla="*/ 343853 h 427672"/>
                <a:gd name="connsiteX32" fmla="*/ 149542 w 251460"/>
                <a:gd name="connsiteY32" fmla="*/ 352425 h 427672"/>
                <a:gd name="connsiteX33" fmla="*/ 163830 w 251460"/>
                <a:gd name="connsiteY33" fmla="*/ 366713 h 427672"/>
                <a:gd name="connsiteX34" fmla="*/ 145733 w 251460"/>
                <a:gd name="connsiteY34" fmla="*/ 377190 h 427672"/>
                <a:gd name="connsiteX35" fmla="*/ 39053 w 251460"/>
                <a:gd name="connsiteY35" fmla="*/ 412433 h 427672"/>
                <a:gd name="connsiteX36" fmla="*/ 6667 w 251460"/>
                <a:gd name="connsiteY36" fmla="*/ 427673 h 427672"/>
                <a:gd name="connsiteX37" fmla="*/ 0 w 251460"/>
                <a:gd name="connsiteY37" fmla="*/ 418148 h 427672"/>
                <a:gd name="connsiteX38" fmla="*/ 31433 w 251460"/>
                <a:gd name="connsiteY38" fmla="*/ 385763 h 427672"/>
                <a:gd name="connsiteX39" fmla="*/ 49530 w 251460"/>
                <a:gd name="connsiteY39" fmla="*/ 331470 h 427672"/>
                <a:gd name="connsiteX40" fmla="*/ 52388 w 251460"/>
                <a:gd name="connsiteY40" fmla="*/ 311467 h 427672"/>
                <a:gd name="connsiteX41" fmla="*/ 85725 w 251460"/>
                <a:gd name="connsiteY41" fmla="*/ 336233 h 427672"/>
                <a:gd name="connsiteX42" fmla="*/ 60960 w 251460"/>
                <a:gd name="connsiteY42" fmla="*/ 243840 h 427672"/>
                <a:gd name="connsiteX43" fmla="*/ 114300 w 251460"/>
                <a:gd name="connsiteY43" fmla="*/ 285750 h 427672"/>
                <a:gd name="connsiteX44" fmla="*/ 114300 w 251460"/>
                <a:gd name="connsiteY44" fmla="*/ 247650 h 427672"/>
                <a:gd name="connsiteX45" fmla="*/ 80010 w 251460"/>
                <a:gd name="connsiteY45" fmla="*/ 209550 h 427672"/>
                <a:gd name="connsiteX46" fmla="*/ 79058 w 251460"/>
                <a:gd name="connsiteY46" fmla="*/ 191453 h 427672"/>
                <a:gd name="connsiteX47" fmla="*/ 96203 w 251460"/>
                <a:gd name="connsiteY47" fmla="*/ 193358 h 427672"/>
                <a:gd name="connsiteX48" fmla="*/ 131445 w 251460"/>
                <a:gd name="connsiteY48" fmla="*/ 223838 h 427672"/>
                <a:gd name="connsiteX49" fmla="*/ 140970 w 251460"/>
                <a:gd name="connsiteY49" fmla="*/ 216217 h 427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51460" h="427672">
                  <a:moveTo>
                    <a:pt x="140970" y="216217"/>
                  </a:moveTo>
                  <a:cubicBezTo>
                    <a:pt x="122873" y="192405"/>
                    <a:pt x="103823" y="168592"/>
                    <a:pt x="85725" y="144780"/>
                  </a:cubicBezTo>
                  <a:cubicBezTo>
                    <a:pt x="88583" y="140970"/>
                    <a:pt x="91440" y="138113"/>
                    <a:pt x="95250" y="134303"/>
                  </a:cubicBezTo>
                  <a:cubicBezTo>
                    <a:pt x="113348" y="148590"/>
                    <a:pt x="131445" y="162878"/>
                    <a:pt x="149542" y="177165"/>
                  </a:cubicBezTo>
                  <a:cubicBezTo>
                    <a:pt x="151448" y="175260"/>
                    <a:pt x="154305" y="174308"/>
                    <a:pt x="156210" y="172403"/>
                  </a:cubicBezTo>
                  <a:cubicBezTo>
                    <a:pt x="151448" y="162878"/>
                    <a:pt x="149542" y="151448"/>
                    <a:pt x="142875" y="143828"/>
                  </a:cubicBezTo>
                  <a:cubicBezTo>
                    <a:pt x="130492" y="129540"/>
                    <a:pt x="115253" y="117158"/>
                    <a:pt x="102870" y="103823"/>
                  </a:cubicBezTo>
                  <a:cubicBezTo>
                    <a:pt x="97155" y="97155"/>
                    <a:pt x="94298" y="87630"/>
                    <a:pt x="90488" y="79058"/>
                  </a:cubicBezTo>
                  <a:cubicBezTo>
                    <a:pt x="93345" y="77153"/>
                    <a:pt x="96203" y="74295"/>
                    <a:pt x="98108" y="72390"/>
                  </a:cubicBezTo>
                  <a:cubicBezTo>
                    <a:pt x="114300" y="83820"/>
                    <a:pt x="129540" y="95250"/>
                    <a:pt x="145733" y="106680"/>
                  </a:cubicBezTo>
                  <a:cubicBezTo>
                    <a:pt x="148590" y="105728"/>
                    <a:pt x="150495" y="103823"/>
                    <a:pt x="153353" y="102870"/>
                  </a:cubicBezTo>
                  <a:cubicBezTo>
                    <a:pt x="143828" y="80010"/>
                    <a:pt x="135255" y="57150"/>
                    <a:pt x="124778" y="30480"/>
                  </a:cubicBezTo>
                  <a:cubicBezTo>
                    <a:pt x="153353" y="38100"/>
                    <a:pt x="170498" y="26670"/>
                    <a:pt x="179070" y="0"/>
                  </a:cubicBezTo>
                  <a:cubicBezTo>
                    <a:pt x="181928" y="1905"/>
                    <a:pt x="184785" y="3810"/>
                    <a:pt x="187642" y="5715"/>
                  </a:cubicBezTo>
                  <a:cubicBezTo>
                    <a:pt x="185738" y="23813"/>
                    <a:pt x="184785" y="41910"/>
                    <a:pt x="182880" y="60008"/>
                  </a:cubicBezTo>
                  <a:cubicBezTo>
                    <a:pt x="195263" y="59055"/>
                    <a:pt x="205740" y="58103"/>
                    <a:pt x="223838" y="56198"/>
                  </a:cubicBezTo>
                  <a:cubicBezTo>
                    <a:pt x="209550" y="82867"/>
                    <a:pt x="199073" y="102870"/>
                    <a:pt x="187642" y="125730"/>
                  </a:cubicBezTo>
                  <a:cubicBezTo>
                    <a:pt x="207645" y="121920"/>
                    <a:pt x="224790" y="118110"/>
                    <a:pt x="241935" y="115253"/>
                  </a:cubicBezTo>
                  <a:cubicBezTo>
                    <a:pt x="243840" y="119063"/>
                    <a:pt x="244792" y="121920"/>
                    <a:pt x="246698" y="125730"/>
                  </a:cubicBezTo>
                  <a:cubicBezTo>
                    <a:pt x="227648" y="141923"/>
                    <a:pt x="208598" y="157163"/>
                    <a:pt x="183833" y="178117"/>
                  </a:cubicBezTo>
                  <a:cubicBezTo>
                    <a:pt x="210503" y="176213"/>
                    <a:pt x="229553" y="174308"/>
                    <a:pt x="247650" y="173355"/>
                  </a:cubicBezTo>
                  <a:cubicBezTo>
                    <a:pt x="248603" y="177165"/>
                    <a:pt x="249555" y="181928"/>
                    <a:pt x="251460" y="185738"/>
                  </a:cubicBezTo>
                  <a:cubicBezTo>
                    <a:pt x="226695" y="198120"/>
                    <a:pt x="200978" y="211455"/>
                    <a:pt x="176213" y="223838"/>
                  </a:cubicBezTo>
                  <a:cubicBezTo>
                    <a:pt x="177165" y="224790"/>
                    <a:pt x="177165" y="226695"/>
                    <a:pt x="178117" y="227648"/>
                  </a:cubicBezTo>
                  <a:cubicBezTo>
                    <a:pt x="198120" y="226695"/>
                    <a:pt x="218123" y="224790"/>
                    <a:pt x="238125" y="223838"/>
                  </a:cubicBezTo>
                  <a:cubicBezTo>
                    <a:pt x="239078" y="227648"/>
                    <a:pt x="240030" y="231458"/>
                    <a:pt x="240983" y="235267"/>
                  </a:cubicBezTo>
                  <a:cubicBezTo>
                    <a:pt x="231458" y="241935"/>
                    <a:pt x="221933" y="247650"/>
                    <a:pt x="211455" y="254317"/>
                  </a:cubicBezTo>
                  <a:cubicBezTo>
                    <a:pt x="227648" y="290513"/>
                    <a:pt x="186690" y="281940"/>
                    <a:pt x="175260" y="296228"/>
                  </a:cubicBezTo>
                  <a:cubicBezTo>
                    <a:pt x="185738" y="301942"/>
                    <a:pt x="195263" y="307658"/>
                    <a:pt x="205740" y="313373"/>
                  </a:cubicBezTo>
                  <a:cubicBezTo>
                    <a:pt x="205740" y="316230"/>
                    <a:pt x="204788" y="320040"/>
                    <a:pt x="204788" y="322898"/>
                  </a:cubicBezTo>
                  <a:cubicBezTo>
                    <a:pt x="178117" y="326708"/>
                    <a:pt x="152400" y="330517"/>
                    <a:pt x="125730" y="334328"/>
                  </a:cubicBezTo>
                  <a:cubicBezTo>
                    <a:pt x="125730" y="337185"/>
                    <a:pt x="124778" y="340995"/>
                    <a:pt x="124778" y="343853"/>
                  </a:cubicBezTo>
                  <a:cubicBezTo>
                    <a:pt x="133350" y="346710"/>
                    <a:pt x="141923" y="348615"/>
                    <a:pt x="149542" y="352425"/>
                  </a:cubicBezTo>
                  <a:cubicBezTo>
                    <a:pt x="155258" y="355283"/>
                    <a:pt x="159067" y="361950"/>
                    <a:pt x="163830" y="366713"/>
                  </a:cubicBezTo>
                  <a:cubicBezTo>
                    <a:pt x="158115" y="370523"/>
                    <a:pt x="149542" y="379095"/>
                    <a:pt x="145733" y="377190"/>
                  </a:cubicBezTo>
                  <a:cubicBezTo>
                    <a:pt x="99060" y="356235"/>
                    <a:pt x="71438" y="392430"/>
                    <a:pt x="39053" y="412433"/>
                  </a:cubicBezTo>
                  <a:cubicBezTo>
                    <a:pt x="28575" y="419100"/>
                    <a:pt x="17145" y="422910"/>
                    <a:pt x="6667" y="427673"/>
                  </a:cubicBezTo>
                  <a:cubicBezTo>
                    <a:pt x="4763" y="424815"/>
                    <a:pt x="1905" y="421005"/>
                    <a:pt x="0" y="418148"/>
                  </a:cubicBezTo>
                  <a:cubicBezTo>
                    <a:pt x="10478" y="406717"/>
                    <a:pt x="20003" y="395288"/>
                    <a:pt x="31433" y="385763"/>
                  </a:cubicBezTo>
                  <a:cubicBezTo>
                    <a:pt x="47625" y="370523"/>
                    <a:pt x="66675" y="358140"/>
                    <a:pt x="49530" y="331470"/>
                  </a:cubicBezTo>
                  <a:cubicBezTo>
                    <a:pt x="47625" y="328613"/>
                    <a:pt x="50483" y="320992"/>
                    <a:pt x="52388" y="311467"/>
                  </a:cubicBezTo>
                  <a:cubicBezTo>
                    <a:pt x="64770" y="320992"/>
                    <a:pt x="75248" y="327660"/>
                    <a:pt x="85725" y="336233"/>
                  </a:cubicBezTo>
                  <a:cubicBezTo>
                    <a:pt x="110490" y="296228"/>
                    <a:pt x="51435" y="284798"/>
                    <a:pt x="60960" y="243840"/>
                  </a:cubicBezTo>
                  <a:cubicBezTo>
                    <a:pt x="80963" y="259080"/>
                    <a:pt x="97155" y="272415"/>
                    <a:pt x="114300" y="285750"/>
                  </a:cubicBezTo>
                  <a:cubicBezTo>
                    <a:pt x="132398" y="272415"/>
                    <a:pt x="122873" y="259080"/>
                    <a:pt x="114300" y="247650"/>
                  </a:cubicBezTo>
                  <a:cubicBezTo>
                    <a:pt x="103823" y="234315"/>
                    <a:pt x="90488" y="222885"/>
                    <a:pt x="80010" y="209550"/>
                  </a:cubicBezTo>
                  <a:cubicBezTo>
                    <a:pt x="77153" y="205740"/>
                    <a:pt x="79058" y="198120"/>
                    <a:pt x="79058" y="191453"/>
                  </a:cubicBezTo>
                  <a:cubicBezTo>
                    <a:pt x="84773" y="192405"/>
                    <a:pt x="92392" y="190500"/>
                    <a:pt x="96203" y="193358"/>
                  </a:cubicBezTo>
                  <a:cubicBezTo>
                    <a:pt x="108585" y="202883"/>
                    <a:pt x="120015" y="213360"/>
                    <a:pt x="131445" y="223838"/>
                  </a:cubicBezTo>
                  <a:cubicBezTo>
                    <a:pt x="134303" y="220980"/>
                    <a:pt x="138113" y="219075"/>
                    <a:pt x="140970" y="216217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519000" t="-313000" r="-530000" b="-92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38" name="任意多边形: 形状 1837"/>
            <p:cNvSpPr/>
            <p:nvPr>
              <p:custDataLst>
                <p:tags r:id="rId23"/>
              </p:custDataLst>
            </p:nvPr>
          </p:nvSpPr>
          <p:spPr>
            <a:xfrm>
              <a:off x="5350863" y="1552507"/>
              <a:ext cx="794890" cy="803958"/>
            </a:xfrm>
            <a:custGeom>
              <a:avLst/>
              <a:gdLst>
                <a:gd name="connsiteX0" fmla="*/ 74295 w 250507"/>
                <a:gd name="connsiteY0" fmla="*/ 191453 h 253365"/>
                <a:gd name="connsiteX1" fmla="*/ 21907 w 250507"/>
                <a:gd name="connsiteY1" fmla="*/ 183833 h 253365"/>
                <a:gd name="connsiteX2" fmla="*/ 40005 w 250507"/>
                <a:gd name="connsiteY2" fmla="*/ 128588 h 253365"/>
                <a:gd name="connsiteX3" fmla="*/ 0 w 250507"/>
                <a:gd name="connsiteY3" fmla="*/ 98108 h 253365"/>
                <a:gd name="connsiteX4" fmla="*/ 4763 w 250507"/>
                <a:gd name="connsiteY4" fmla="*/ 86678 h 253365"/>
                <a:gd name="connsiteX5" fmla="*/ 60007 w 250507"/>
                <a:gd name="connsiteY5" fmla="*/ 65722 h 253365"/>
                <a:gd name="connsiteX6" fmla="*/ 60007 w 250507"/>
                <a:gd name="connsiteY6" fmla="*/ 4763 h 253365"/>
                <a:gd name="connsiteX7" fmla="*/ 111442 w 250507"/>
                <a:gd name="connsiteY7" fmla="*/ 34290 h 253365"/>
                <a:gd name="connsiteX8" fmla="*/ 155257 w 250507"/>
                <a:gd name="connsiteY8" fmla="*/ 0 h 253365"/>
                <a:gd name="connsiteX9" fmla="*/ 179070 w 250507"/>
                <a:gd name="connsiteY9" fmla="*/ 53340 h 253365"/>
                <a:gd name="connsiteX10" fmla="*/ 234315 w 250507"/>
                <a:gd name="connsiteY10" fmla="*/ 53340 h 253365"/>
                <a:gd name="connsiteX11" fmla="*/ 205740 w 250507"/>
                <a:gd name="connsiteY11" fmla="*/ 113347 h 253365"/>
                <a:gd name="connsiteX12" fmla="*/ 250507 w 250507"/>
                <a:gd name="connsiteY12" fmla="*/ 142875 h 253365"/>
                <a:gd name="connsiteX13" fmla="*/ 243840 w 250507"/>
                <a:gd name="connsiteY13" fmla="*/ 156210 h 253365"/>
                <a:gd name="connsiteX14" fmla="*/ 190500 w 250507"/>
                <a:gd name="connsiteY14" fmla="*/ 173355 h 253365"/>
                <a:gd name="connsiteX15" fmla="*/ 189547 w 250507"/>
                <a:gd name="connsiteY15" fmla="*/ 176213 h 253365"/>
                <a:gd name="connsiteX16" fmla="*/ 186690 w 250507"/>
                <a:gd name="connsiteY16" fmla="*/ 228600 h 253365"/>
                <a:gd name="connsiteX17" fmla="*/ 133350 w 250507"/>
                <a:gd name="connsiteY17" fmla="*/ 208597 h 253365"/>
                <a:gd name="connsiteX18" fmla="*/ 94297 w 250507"/>
                <a:gd name="connsiteY18" fmla="*/ 253365 h 253365"/>
                <a:gd name="connsiteX19" fmla="*/ 74295 w 250507"/>
                <a:gd name="connsiteY19" fmla="*/ 191453 h 253365"/>
                <a:gd name="connsiteX20" fmla="*/ 127635 w 250507"/>
                <a:gd name="connsiteY20" fmla="*/ 151447 h 253365"/>
                <a:gd name="connsiteX21" fmla="*/ 144780 w 250507"/>
                <a:gd name="connsiteY21" fmla="*/ 121920 h 253365"/>
                <a:gd name="connsiteX22" fmla="*/ 125730 w 250507"/>
                <a:gd name="connsiteY22" fmla="*/ 105728 h 253365"/>
                <a:gd name="connsiteX23" fmla="*/ 107632 w 250507"/>
                <a:gd name="connsiteY23" fmla="*/ 124778 h 253365"/>
                <a:gd name="connsiteX24" fmla="*/ 127635 w 250507"/>
                <a:gd name="connsiteY24" fmla="*/ 151447 h 253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0507" h="253365">
                  <a:moveTo>
                    <a:pt x="74295" y="191453"/>
                  </a:moveTo>
                  <a:cubicBezTo>
                    <a:pt x="55245" y="188595"/>
                    <a:pt x="39052" y="186690"/>
                    <a:pt x="21907" y="183833"/>
                  </a:cubicBezTo>
                  <a:cubicBezTo>
                    <a:pt x="27622" y="166688"/>
                    <a:pt x="33338" y="149542"/>
                    <a:pt x="40005" y="128588"/>
                  </a:cubicBezTo>
                  <a:cubicBezTo>
                    <a:pt x="29527" y="120967"/>
                    <a:pt x="14288" y="109538"/>
                    <a:pt x="0" y="98108"/>
                  </a:cubicBezTo>
                  <a:cubicBezTo>
                    <a:pt x="1905" y="94297"/>
                    <a:pt x="2857" y="90488"/>
                    <a:pt x="4763" y="86678"/>
                  </a:cubicBezTo>
                  <a:cubicBezTo>
                    <a:pt x="21907" y="80010"/>
                    <a:pt x="38100" y="73342"/>
                    <a:pt x="60007" y="65722"/>
                  </a:cubicBezTo>
                  <a:cubicBezTo>
                    <a:pt x="60007" y="50483"/>
                    <a:pt x="60007" y="31433"/>
                    <a:pt x="60007" y="4763"/>
                  </a:cubicBezTo>
                  <a:cubicBezTo>
                    <a:pt x="81915" y="17145"/>
                    <a:pt x="97155" y="25717"/>
                    <a:pt x="111442" y="34290"/>
                  </a:cubicBezTo>
                  <a:cubicBezTo>
                    <a:pt x="125730" y="22860"/>
                    <a:pt x="140017" y="11430"/>
                    <a:pt x="155257" y="0"/>
                  </a:cubicBezTo>
                  <a:cubicBezTo>
                    <a:pt x="162877" y="16192"/>
                    <a:pt x="170497" y="33338"/>
                    <a:pt x="179070" y="53340"/>
                  </a:cubicBezTo>
                  <a:cubicBezTo>
                    <a:pt x="192405" y="53340"/>
                    <a:pt x="209550" y="53340"/>
                    <a:pt x="234315" y="53340"/>
                  </a:cubicBezTo>
                  <a:cubicBezTo>
                    <a:pt x="223838" y="74295"/>
                    <a:pt x="216217" y="90488"/>
                    <a:pt x="205740" y="113347"/>
                  </a:cubicBezTo>
                  <a:cubicBezTo>
                    <a:pt x="218122" y="120967"/>
                    <a:pt x="234315" y="132397"/>
                    <a:pt x="250507" y="142875"/>
                  </a:cubicBezTo>
                  <a:cubicBezTo>
                    <a:pt x="248602" y="147638"/>
                    <a:pt x="245745" y="151447"/>
                    <a:pt x="243840" y="156210"/>
                  </a:cubicBezTo>
                  <a:cubicBezTo>
                    <a:pt x="226695" y="161925"/>
                    <a:pt x="209550" y="167640"/>
                    <a:pt x="190500" y="173355"/>
                  </a:cubicBezTo>
                  <a:cubicBezTo>
                    <a:pt x="190500" y="172403"/>
                    <a:pt x="189547" y="174308"/>
                    <a:pt x="189547" y="176213"/>
                  </a:cubicBezTo>
                  <a:cubicBezTo>
                    <a:pt x="188595" y="193358"/>
                    <a:pt x="187642" y="211455"/>
                    <a:pt x="186690" y="228600"/>
                  </a:cubicBezTo>
                  <a:cubicBezTo>
                    <a:pt x="169545" y="221933"/>
                    <a:pt x="151447" y="215265"/>
                    <a:pt x="133350" y="208597"/>
                  </a:cubicBezTo>
                  <a:cubicBezTo>
                    <a:pt x="123825" y="219075"/>
                    <a:pt x="111442" y="233363"/>
                    <a:pt x="94297" y="253365"/>
                  </a:cubicBezTo>
                  <a:cubicBezTo>
                    <a:pt x="85725" y="224790"/>
                    <a:pt x="80010" y="206692"/>
                    <a:pt x="74295" y="191453"/>
                  </a:cubicBezTo>
                  <a:close/>
                  <a:moveTo>
                    <a:pt x="127635" y="151447"/>
                  </a:moveTo>
                  <a:cubicBezTo>
                    <a:pt x="136207" y="137160"/>
                    <a:pt x="145732" y="128588"/>
                    <a:pt x="144780" y="121920"/>
                  </a:cubicBezTo>
                  <a:cubicBezTo>
                    <a:pt x="143827" y="115253"/>
                    <a:pt x="131445" y="104775"/>
                    <a:pt x="125730" y="105728"/>
                  </a:cubicBezTo>
                  <a:cubicBezTo>
                    <a:pt x="119063" y="106680"/>
                    <a:pt x="107632" y="117158"/>
                    <a:pt x="107632" y="124778"/>
                  </a:cubicBezTo>
                  <a:cubicBezTo>
                    <a:pt x="107632" y="130492"/>
                    <a:pt x="117157" y="138113"/>
                    <a:pt x="127635" y="151447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483000" t="-193000" r="-570000" b="-560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39" name="任意多边形: 形状 1838"/>
            <p:cNvSpPr/>
            <p:nvPr>
              <p:custDataLst>
                <p:tags r:id="rId24"/>
              </p:custDataLst>
            </p:nvPr>
          </p:nvSpPr>
          <p:spPr>
            <a:xfrm>
              <a:off x="4147887" y="2905993"/>
              <a:ext cx="332601" cy="305807"/>
            </a:xfrm>
            <a:custGeom>
              <a:avLst/>
              <a:gdLst>
                <a:gd name="connsiteX0" fmla="*/ 104794 w 104818"/>
                <a:gd name="connsiteY0" fmla="*/ 20175 h 96374"/>
                <a:gd name="connsiteX1" fmla="*/ 58121 w 104818"/>
                <a:gd name="connsiteY1" fmla="*/ 96375 h 96374"/>
                <a:gd name="connsiteX2" fmla="*/ 19 w 104818"/>
                <a:gd name="connsiteY2" fmla="*/ 50655 h 96374"/>
                <a:gd name="connsiteX3" fmla="*/ 75266 w 104818"/>
                <a:gd name="connsiteY3" fmla="*/ 172 h 96374"/>
                <a:gd name="connsiteX4" fmla="*/ 104794 w 104818"/>
                <a:gd name="connsiteY4" fmla="*/ 20175 h 9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818" h="96374">
                  <a:moveTo>
                    <a:pt x="104794" y="20175"/>
                  </a:moveTo>
                  <a:cubicBezTo>
                    <a:pt x="105746" y="59227"/>
                    <a:pt x="79076" y="96375"/>
                    <a:pt x="58121" y="96375"/>
                  </a:cubicBezTo>
                  <a:cubicBezTo>
                    <a:pt x="34309" y="96375"/>
                    <a:pt x="-934" y="68752"/>
                    <a:pt x="19" y="50655"/>
                  </a:cubicBezTo>
                  <a:cubicBezTo>
                    <a:pt x="971" y="30652"/>
                    <a:pt x="44786" y="-2685"/>
                    <a:pt x="75266" y="172"/>
                  </a:cubicBezTo>
                  <a:cubicBezTo>
                    <a:pt x="86696" y="1125"/>
                    <a:pt x="98126" y="15412"/>
                    <a:pt x="104794" y="20175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793000" t="-950000" r="-1864000" b="-1192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40" name="任意多边形: 形状 1839"/>
            <p:cNvSpPr/>
            <p:nvPr>
              <p:custDataLst>
                <p:tags r:id="rId25"/>
              </p:custDataLst>
            </p:nvPr>
          </p:nvSpPr>
          <p:spPr>
            <a:xfrm>
              <a:off x="7209641" y="165224"/>
              <a:ext cx="263169" cy="232723"/>
            </a:xfrm>
            <a:custGeom>
              <a:avLst/>
              <a:gdLst>
                <a:gd name="connsiteX0" fmla="*/ 41910 w 82937"/>
                <a:gd name="connsiteY0" fmla="*/ 73343 h 73342"/>
                <a:gd name="connsiteX1" fmla="*/ 0 w 82937"/>
                <a:gd name="connsiteY1" fmla="*/ 28575 h 73342"/>
                <a:gd name="connsiteX2" fmla="*/ 22860 w 82937"/>
                <a:gd name="connsiteY2" fmla="*/ 0 h 73342"/>
                <a:gd name="connsiteX3" fmla="*/ 82867 w 82937"/>
                <a:gd name="connsiteY3" fmla="*/ 42863 h 73342"/>
                <a:gd name="connsiteX4" fmla="*/ 41910 w 82937"/>
                <a:gd name="connsiteY4" fmla="*/ 73343 h 73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937" h="73342">
                  <a:moveTo>
                    <a:pt x="41910" y="73343"/>
                  </a:moveTo>
                  <a:cubicBezTo>
                    <a:pt x="9525" y="73343"/>
                    <a:pt x="952" y="61913"/>
                    <a:pt x="0" y="28575"/>
                  </a:cubicBezTo>
                  <a:cubicBezTo>
                    <a:pt x="0" y="13335"/>
                    <a:pt x="2857" y="0"/>
                    <a:pt x="22860" y="0"/>
                  </a:cubicBezTo>
                  <a:cubicBezTo>
                    <a:pt x="47625" y="0"/>
                    <a:pt x="84772" y="25718"/>
                    <a:pt x="82867" y="42863"/>
                  </a:cubicBezTo>
                  <a:cubicBezTo>
                    <a:pt x="79057" y="69533"/>
                    <a:pt x="57150" y="71438"/>
                    <a:pt x="41910" y="73343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2165000" t="-71000" r="-1218000" b="-2776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41" name="任意多边形: 形状 1840"/>
            <p:cNvSpPr/>
            <p:nvPr>
              <p:custDataLst>
                <p:tags r:id="rId26"/>
              </p:custDataLst>
            </p:nvPr>
          </p:nvSpPr>
          <p:spPr>
            <a:xfrm>
              <a:off x="3383158" y="3491209"/>
              <a:ext cx="244933" cy="243468"/>
            </a:xfrm>
            <a:custGeom>
              <a:avLst/>
              <a:gdLst>
                <a:gd name="connsiteX0" fmla="*/ 77191 w 77190"/>
                <a:gd name="connsiteY0" fmla="*/ 40533 h 76728"/>
                <a:gd name="connsiteX1" fmla="*/ 45758 w 77190"/>
                <a:gd name="connsiteY1" fmla="*/ 76728 h 76728"/>
                <a:gd name="connsiteX2" fmla="*/ 38 w 77190"/>
                <a:gd name="connsiteY2" fmla="*/ 23389 h 76728"/>
                <a:gd name="connsiteX3" fmla="*/ 26708 w 77190"/>
                <a:gd name="connsiteY3" fmla="*/ 528 h 76728"/>
                <a:gd name="connsiteX4" fmla="*/ 77191 w 77190"/>
                <a:gd name="connsiteY4" fmla="*/ 40533 h 76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190" h="76728">
                  <a:moveTo>
                    <a:pt x="77191" y="40533"/>
                  </a:moveTo>
                  <a:cubicBezTo>
                    <a:pt x="66713" y="52916"/>
                    <a:pt x="56236" y="65298"/>
                    <a:pt x="45758" y="76728"/>
                  </a:cubicBezTo>
                  <a:cubicBezTo>
                    <a:pt x="30518" y="59583"/>
                    <a:pt x="14326" y="41486"/>
                    <a:pt x="38" y="23389"/>
                  </a:cubicBezTo>
                  <a:cubicBezTo>
                    <a:pt x="-914" y="22436"/>
                    <a:pt x="16231" y="1481"/>
                    <a:pt x="26708" y="528"/>
                  </a:cubicBezTo>
                  <a:cubicBezTo>
                    <a:pt x="52426" y="-3281"/>
                    <a:pt x="70523" y="13864"/>
                    <a:pt x="77191" y="40533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764000" t="-1434000" r="-2879000" b="-1283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42" name="任意多边形: 形状 1841"/>
            <p:cNvSpPr/>
            <p:nvPr>
              <p:custDataLst>
                <p:tags r:id="rId27"/>
              </p:custDataLst>
            </p:nvPr>
          </p:nvSpPr>
          <p:spPr>
            <a:xfrm>
              <a:off x="5998673" y="5876782"/>
              <a:ext cx="277042" cy="233500"/>
            </a:xfrm>
            <a:custGeom>
              <a:avLst/>
              <a:gdLst>
                <a:gd name="connsiteX0" fmla="*/ 87310 w 87309"/>
                <a:gd name="connsiteY0" fmla="*/ 25962 h 73587"/>
                <a:gd name="connsiteX1" fmla="*/ 37780 w 87309"/>
                <a:gd name="connsiteY1" fmla="*/ 73587 h 73587"/>
                <a:gd name="connsiteX2" fmla="*/ 633 w 87309"/>
                <a:gd name="connsiteY2" fmla="*/ 32630 h 73587"/>
                <a:gd name="connsiteX3" fmla="*/ 52067 w 87309"/>
                <a:gd name="connsiteY3" fmla="*/ 245 h 73587"/>
                <a:gd name="connsiteX4" fmla="*/ 87310 w 87309"/>
                <a:gd name="connsiteY4" fmla="*/ 25962 h 73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309" h="73587">
                  <a:moveTo>
                    <a:pt x="87310" y="25962"/>
                  </a:moveTo>
                  <a:cubicBezTo>
                    <a:pt x="67308" y="45965"/>
                    <a:pt x="52067" y="59300"/>
                    <a:pt x="37780" y="73587"/>
                  </a:cubicBezTo>
                  <a:cubicBezTo>
                    <a:pt x="25397" y="60252"/>
                    <a:pt x="8252" y="48822"/>
                    <a:pt x="633" y="32630"/>
                  </a:cubicBezTo>
                  <a:cubicBezTo>
                    <a:pt x="-5083" y="20247"/>
                    <a:pt x="29208" y="-2613"/>
                    <a:pt x="52067" y="245"/>
                  </a:cubicBezTo>
                  <a:cubicBezTo>
                    <a:pt x="62545" y="1197"/>
                    <a:pt x="71117" y="13580"/>
                    <a:pt x="87310" y="25962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1620000" t="-2517000" r="-1590000" b="-320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43" name="任意多边形: 形状 1842"/>
            <p:cNvSpPr/>
            <p:nvPr>
              <p:custDataLst>
                <p:tags r:id="rId28"/>
              </p:custDataLst>
            </p:nvPr>
          </p:nvSpPr>
          <p:spPr>
            <a:xfrm>
              <a:off x="6016406" y="1198377"/>
              <a:ext cx="253265" cy="237166"/>
            </a:xfrm>
            <a:custGeom>
              <a:avLst/>
              <a:gdLst>
                <a:gd name="connsiteX0" fmla="*/ 79816 w 79816"/>
                <a:gd name="connsiteY0" fmla="*/ 24925 h 74742"/>
                <a:gd name="connsiteX1" fmla="*/ 36001 w 79816"/>
                <a:gd name="connsiteY1" fmla="*/ 74455 h 74742"/>
                <a:gd name="connsiteX2" fmla="*/ 759 w 79816"/>
                <a:gd name="connsiteY2" fmla="*/ 44928 h 74742"/>
                <a:gd name="connsiteX3" fmla="*/ 48384 w 79816"/>
                <a:gd name="connsiteY3" fmla="*/ 160 h 74742"/>
                <a:gd name="connsiteX4" fmla="*/ 79816 w 79816"/>
                <a:gd name="connsiteY4" fmla="*/ 24925 h 74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816" h="74742">
                  <a:moveTo>
                    <a:pt x="79816" y="24925"/>
                  </a:moveTo>
                  <a:cubicBezTo>
                    <a:pt x="62671" y="45880"/>
                    <a:pt x="51241" y="63025"/>
                    <a:pt x="36001" y="74455"/>
                  </a:cubicBezTo>
                  <a:cubicBezTo>
                    <a:pt x="32191" y="77313"/>
                    <a:pt x="8379" y="58263"/>
                    <a:pt x="759" y="44928"/>
                  </a:cubicBezTo>
                  <a:cubicBezTo>
                    <a:pt x="-5909" y="33498"/>
                    <a:pt x="33144" y="-2697"/>
                    <a:pt x="48384" y="160"/>
                  </a:cubicBezTo>
                  <a:cubicBezTo>
                    <a:pt x="57909" y="2065"/>
                    <a:pt x="65529" y="12543"/>
                    <a:pt x="79816" y="24925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1779000" t="-505000" r="-1741000" b="-2286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44" name="任意多边形: 形状 1843"/>
            <p:cNvSpPr/>
            <p:nvPr>
              <p:custDataLst>
                <p:tags r:id="rId29"/>
              </p:custDataLst>
            </p:nvPr>
          </p:nvSpPr>
          <p:spPr>
            <a:xfrm>
              <a:off x="9177562" y="3380444"/>
              <a:ext cx="217273" cy="224267"/>
            </a:xfrm>
            <a:custGeom>
              <a:avLst/>
              <a:gdLst>
                <a:gd name="connsiteX0" fmla="*/ 68473 w 68473"/>
                <a:gd name="connsiteY0" fmla="*/ 29720 h 70677"/>
                <a:gd name="connsiteX1" fmla="*/ 27516 w 68473"/>
                <a:gd name="connsiteY1" fmla="*/ 70678 h 70677"/>
                <a:gd name="connsiteX2" fmla="*/ 845 w 68473"/>
                <a:gd name="connsiteY2" fmla="*/ 29720 h 70677"/>
                <a:gd name="connsiteX3" fmla="*/ 28468 w 68473"/>
                <a:gd name="connsiteY3" fmla="*/ 193 h 70677"/>
                <a:gd name="connsiteX4" fmla="*/ 68473 w 68473"/>
                <a:gd name="connsiteY4" fmla="*/ 29720 h 70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473" h="70677">
                  <a:moveTo>
                    <a:pt x="68473" y="29720"/>
                  </a:moveTo>
                  <a:cubicBezTo>
                    <a:pt x="50376" y="47818"/>
                    <a:pt x="38946" y="59248"/>
                    <a:pt x="27516" y="70678"/>
                  </a:cubicBezTo>
                  <a:cubicBezTo>
                    <a:pt x="17991" y="57343"/>
                    <a:pt x="4656" y="44960"/>
                    <a:pt x="845" y="29720"/>
                  </a:cubicBezTo>
                  <a:cubicBezTo>
                    <a:pt x="-3917" y="10670"/>
                    <a:pt x="12276" y="-1712"/>
                    <a:pt x="28468" y="193"/>
                  </a:cubicBezTo>
                  <a:cubicBezTo>
                    <a:pt x="39898" y="1145"/>
                    <a:pt x="50376" y="15433"/>
                    <a:pt x="68473" y="29720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3528000" t="-1507000" r="-591000" b="-1451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45" name="任意多边形: 形状 1844"/>
            <p:cNvSpPr/>
            <p:nvPr>
              <p:custDataLst>
                <p:tags r:id="rId30"/>
              </p:custDataLst>
            </p:nvPr>
          </p:nvSpPr>
          <p:spPr>
            <a:xfrm>
              <a:off x="7745767" y="483888"/>
              <a:ext cx="234586" cy="190879"/>
            </a:xfrm>
            <a:custGeom>
              <a:avLst/>
              <a:gdLst>
                <a:gd name="connsiteX0" fmla="*/ 73929 w 73929"/>
                <a:gd name="connsiteY0" fmla="*/ 28161 h 60155"/>
                <a:gd name="connsiteX1" fmla="*/ 32019 w 73929"/>
                <a:gd name="connsiteY1" fmla="*/ 59594 h 60155"/>
                <a:gd name="connsiteX2" fmla="*/ 587 w 73929"/>
                <a:gd name="connsiteY2" fmla="*/ 30067 h 60155"/>
                <a:gd name="connsiteX3" fmla="*/ 33924 w 73929"/>
                <a:gd name="connsiteY3" fmla="*/ 539 h 60155"/>
                <a:gd name="connsiteX4" fmla="*/ 73929 w 73929"/>
                <a:gd name="connsiteY4" fmla="*/ 28161 h 60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929" h="60155">
                  <a:moveTo>
                    <a:pt x="73929" y="28161"/>
                  </a:moveTo>
                  <a:cubicBezTo>
                    <a:pt x="54879" y="43401"/>
                    <a:pt x="44402" y="56736"/>
                    <a:pt x="32019" y="59594"/>
                  </a:cubicBezTo>
                  <a:cubicBezTo>
                    <a:pt x="12017" y="63404"/>
                    <a:pt x="-3223" y="47211"/>
                    <a:pt x="587" y="30067"/>
                  </a:cubicBezTo>
                  <a:cubicBezTo>
                    <a:pt x="3444" y="17684"/>
                    <a:pt x="20589" y="3397"/>
                    <a:pt x="33924" y="539"/>
                  </a:cubicBezTo>
                  <a:cubicBezTo>
                    <a:pt x="42497" y="-3271"/>
                    <a:pt x="55832" y="13874"/>
                    <a:pt x="73929" y="28161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2657000" t="-254000" r="-1151000" b="-3239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46" name="任意多边形: 形状 1845"/>
            <p:cNvSpPr/>
            <p:nvPr>
              <p:custDataLst>
                <p:tags r:id="rId31"/>
              </p:custDataLst>
            </p:nvPr>
          </p:nvSpPr>
          <p:spPr>
            <a:xfrm>
              <a:off x="4014013" y="1101514"/>
              <a:ext cx="236696" cy="194083"/>
            </a:xfrm>
            <a:custGeom>
              <a:avLst/>
              <a:gdLst>
                <a:gd name="connsiteX0" fmla="*/ 74594 w 74594"/>
                <a:gd name="connsiteY0" fmla="*/ 30686 h 61165"/>
                <a:gd name="connsiteX1" fmla="*/ 28874 w 74594"/>
                <a:gd name="connsiteY1" fmla="*/ 61166 h 61165"/>
                <a:gd name="connsiteX2" fmla="*/ 299 w 74594"/>
                <a:gd name="connsiteY2" fmla="*/ 29733 h 61165"/>
                <a:gd name="connsiteX3" fmla="*/ 33637 w 74594"/>
                <a:gd name="connsiteY3" fmla="*/ 206 h 61165"/>
                <a:gd name="connsiteX4" fmla="*/ 74594 w 74594"/>
                <a:gd name="connsiteY4" fmla="*/ 30686 h 61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594" h="61165">
                  <a:moveTo>
                    <a:pt x="74594" y="30686"/>
                  </a:moveTo>
                  <a:cubicBezTo>
                    <a:pt x="53639" y="44973"/>
                    <a:pt x="41257" y="61166"/>
                    <a:pt x="28874" y="61166"/>
                  </a:cubicBezTo>
                  <a:cubicBezTo>
                    <a:pt x="18397" y="60213"/>
                    <a:pt x="2204" y="42116"/>
                    <a:pt x="299" y="29733"/>
                  </a:cubicBezTo>
                  <a:cubicBezTo>
                    <a:pt x="-2558" y="9731"/>
                    <a:pt x="15539" y="-1699"/>
                    <a:pt x="33637" y="206"/>
                  </a:cubicBezTo>
                  <a:cubicBezTo>
                    <a:pt x="45067" y="2111"/>
                    <a:pt x="55544" y="15446"/>
                    <a:pt x="74594" y="30686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1057000" t="-568000" r="-2716000" b="-2866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47" name="任意多边形: 形状 1846"/>
            <p:cNvSpPr/>
            <p:nvPr>
              <p:custDataLst>
                <p:tags r:id="rId32"/>
              </p:custDataLst>
            </p:nvPr>
          </p:nvSpPr>
          <p:spPr>
            <a:xfrm>
              <a:off x="8713572" y="5094756"/>
              <a:ext cx="188836" cy="205523"/>
            </a:xfrm>
            <a:custGeom>
              <a:avLst/>
              <a:gdLst>
                <a:gd name="connsiteX0" fmla="*/ 26103 w 59511"/>
                <a:gd name="connsiteY0" fmla="*/ 0 h 64770"/>
                <a:gd name="connsiteX1" fmla="*/ 59441 w 59511"/>
                <a:gd name="connsiteY1" fmla="*/ 33338 h 64770"/>
                <a:gd name="connsiteX2" fmla="*/ 29913 w 59511"/>
                <a:gd name="connsiteY2" fmla="*/ 64770 h 64770"/>
                <a:gd name="connsiteX3" fmla="*/ 386 w 59511"/>
                <a:gd name="connsiteY3" fmla="*/ 34290 h 64770"/>
                <a:gd name="connsiteX4" fmla="*/ 26103 w 59511"/>
                <a:gd name="connsiteY4" fmla="*/ 0 h 64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11" h="64770">
                  <a:moveTo>
                    <a:pt x="26103" y="0"/>
                  </a:moveTo>
                  <a:cubicBezTo>
                    <a:pt x="51821" y="3810"/>
                    <a:pt x="60393" y="17145"/>
                    <a:pt x="59441" y="33338"/>
                  </a:cubicBezTo>
                  <a:cubicBezTo>
                    <a:pt x="59441" y="50483"/>
                    <a:pt x="49916" y="64770"/>
                    <a:pt x="29913" y="64770"/>
                  </a:cubicBezTo>
                  <a:cubicBezTo>
                    <a:pt x="10863" y="64770"/>
                    <a:pt x="-2472" y="51435"/>
                    <a:pt x="386" y="34290"/>
                  </a:cubicBezTo>
                  <a:cubicBezTo>
                    <a:pt x="2291" y="20955"/>
                    <a:pt x="16578" y="11430"/>
                    <a:pt x="26103" y="0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3814000" t="-2479000" r="-941000" b="-758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48" name="任意多边形: 形状 1847"/>
            <p:cNvSpPr/>
            <p:nvPr>
              <p:custDataLst>
                <p:tags r:id="rId33"/>
              </p:custDataLst>
            </p:nvPr>
          </p:nvSpPr>
          <p:spPr>
            <a:xfrm>
              <a:off x="6164354" y="3196502"/>
              <a:ext cx="220167" cy="181531"/>
            </a:xfrm>
            <a:custGeom>
              <a:avLst/>
              <a:gdLst>
                <a:gd name="connsiteX0" fmla="*/ 69386 w 69385"/>
                <a:gd name="connsiteY0" fmla="*/ 27682 h 57209"/>
                <a:gd name="connsiteX1" fmla="*/ 29381 w 69385"/>
                <a:gd name="connsiteY1" fmla="*/ 57210 h 57209"/>
                <a:gd name="connsiteX2" fmla="*/ 806 w 69385"/>
                <a:gd name="connsiteY2" fmla="*/ 30540 h 57209"/>
                <a:gd name="connsiteX3" fmla="*/ 31286 w 69385"/>
                <a:gd name="connsiteY3" fmla="*/ 60 h 57209"/>
                <a:gd name="connsiteX4" fmla="*/ 69386 w 69385"/>
                <a:gd name="connsiteY4" fmla="*/ 27682 h 57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85" h="57209">
                  <a:moveTo>
                    <a:pt x="69386" y="27682"/>
                  </a:moveTo>
                  <a:cubicBezTo>
                    <a:pt x="51288" y="41970"/>
                    <a:pt x="39858" y="57210"/>
                    <a:pt x="29381" y="57210"/>
                  </a:cubicBezTo>
                  <a:cubicBezTo>
                    <a:pt x="19856" y="57210"/>
                    <a:pt x="3663" y="41970"/>
                    <a:pt x="806" y="30540"/>
                  </a:cubicBezTo>
                  <a:cubicBezTo>
                    <a:pt x="-3957" y="9585"/>
                    <a:pt x="13188" y="-893"/>
                    <a:pt x="31286" y="60"/>
                  </a:cubicBezTo>
                  <a:cubicBezTo>
                    <a:pt x="40811" y="1012"/>
                    <a:pt x="51288" y="14347"/>
                    <a:pt x="69386" y="27682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2113000" t="-1761000" r="-1951000" b="-1917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49" name="任意多边形: 形状 1848"/>
            <p:cNvSpPr/>
            <p:nvPr>
              <p:custDataLst>
                <p:tags r:id="rId34"/>
              </p:custDataLst>
            </p:nvPr>
          </p:nvSpPr>
          <p:spPr>
            <a:xfrm>
              <a:off x="8905556" y="1826843"/>
              <a:ext cx="193082" cy="176134"/>
            </a:xfrm>
            <a:custGeom>
              <a:avLst/>
              <a:gdLst>
                <a:gd name="connsiteX0" fmla="*/ 60850 w 60849"/>
                <a:gd name="connsiteY0" fmla="*/ 32606 h 55508"/>
                <a:gd name="connsiteX1" fmla="*/ 29417 w 60849"/>
                <a:gd name="connsiteY1" fmla="*/ 55466 h 55508"/>
                <a:gd name="connsiteX2" fmla="*/ 842 w 60849"/>
                <a:gd name="connsiteY2" fmla="*/ 28796 h 55508"/>
                <a:gd name="connsiteX3" fmla="*/ 30370 w 60849"/>
                <a:gd name="connsiteY3" fmla="*/ 221 h 55508"/>
                <a:gd name="connsiteX4" fmla="*/ 60850 w 60849"/>
                <a:gd name="connsiteY4" fmla="*/ 19271 h 55508"/>
                <a:gd name="connsiteX5" fmla="*/ 60850 w 60849"/>
                <a:gd name="connsiteY5" fmla="*/ 32606 h 55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849" h="55508">
                  <a:moveTo>
                    <a:pt x="60850" y="32606"/>
                  </a:moveTo>
                  <a:cubicBezTo>
                    <a:pt x="50372" y="41179"/>
                    <a:pt x="38942" y="56419"/>
                    <a:pt x="29417" y="55466"/>
                  </a:cubicBezTo>
                  <a:cubicBezTo>
                    <a:pt x="18940" y="54514"/>
                    <a:pt x="3700" y="40226"/>
                    <a:pt x="842" y="28796"/>
                  </a:cubicBezTo>
                  <a:cubicBezTo>
                    <a:pt x="-3920" y="8794"/>
                    <a:pt x="12272" y="-1684"/>
                    <a:pt x="30370" y="221"/>
                  </a:cubicBezTo>
                  <a:cubicBezTo>
                    <a:pt x="40847" y="1174"/>
                    <a:pt x="50372" y="12604"/>
                    <a:pt x="60850" y="19271"/>
                  </a:cubicBezTo>
                  <a:cubicBezTo>
                    <a:pt x="59897" y="24034"/>
                    <a:pt x="60850" y="28796"/>
                    <a:pt x="60850" y="32606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3829000" t="-1037000" r="-819000" b="-2756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50" name="任意多边形: 形状 1849"/>
            <p:cNvSpPr/>
            <p:nvPr>
              <p:custDataLst>
                <p:tags r:id="rId35"/>
              </p:custDataLst>
            </p:nvPr>
          </p:nvSpPr>
          <p:spPr>
            <a:xfrm>
              <a:off x="4233720" y="6091495"/>
              <a:ext cx="186241" cy="170044"/>
            </a:xfrm>
            <a:custGeom>
              <a:avLst/>
              <a:gdLst>
                <a:gd name="connsiteX0" fmla="*/ 58694 w 58693"/>
                <a:gd name="connsiteY0" fmla="*/ 30687 h 53589"/>
                <a:gd name="connsiteX1" fmla="*/ 28214 w 58693"/>
                <a:gd name="connsiteY1" fmla="*/ 53547 h 53589"/>
                <a:gd name="connsiteX2" fmla="*/ 591 w 58693"/>
                <a:gd name="connsiteY2" fmla="*/ 26877 h 53589"/>
                <a:gd name="connsiteX3" fmla="*/ 28214 w 58693"/>
                <a:gd name="connsiteY3" fmla="*/ 207 h 53589"/>
                <a:gd name="connsiteX4" fmla="*/ 58694 w 58693"/>
                <a:gd name="connsiteY4" fmla="*/ 18304 h 53589"/>
                <a:gd name="connsiteX5" fmla="*/ 58694 w 58693"/>
                <a:gd name="connsiteY5" fmla="*/ 30687 h 53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693" h="53589">
                  <a:moveTo>
                    <a:pt x="58694" y="30687"/>
                  </a:moveTo>
                  <a:cubicBezTo>
                    <a:pt x="48216" y="39259"/>
                    <a:pt x="36786" y="54499"/>
                    <a:pt x="28214" y="53547"/>
                  </a:cubicBezTo>
                  <a:cubicBezTo>
                    <a:pt x="17736" y="52594"/>
                    <a:pt x="2496" y="37354"/>
                    <a:pt x="591" y="26877"/>
                  </a:cubicBezTo>
                  <a:cubicBezTo>
                    <a:pt x="-3219" y="9732"/>
                    <a:pt x="12021" y="-1698"/>
                    <a:pt x="28214" y="207"/>
                  </a:cubicBezTo>
                  <a:cubicBezTo>
                    <a:pt x="38691" y="1159"/>
                    <a:pt x="49169" y="12589"/>
                    <a:pt x="58694" y="18304"/>
                  </a:cubicBezTo>
                  <a:cubicBezTo>
                    <a:pt x="58694" y="22114"/>
                    <a:pt x="58694" y="26877"/>
                    <a:pt x="58694" y="30687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1461000" t="-3582000" r="-3361000" b="-351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51" name="任意多边形: 形状 1850"/>
            <p:cNvSpPr/>
            <p:nvPr>
              <p:custDataLst>
                <p:tags r:id="rId36"/>
              </p:custDataLst>
            </p:nvPr>
          </p:nvSpPr>
          <p:spPr>
            <a:xfrm>
              <a:off x="4960430" y="1682468"/>
              <a:ext cx="161278" cy="202500"/>
            </a:xfrm>
            <a:custGeom>
              <a:avLst/>
              <a:gdLst>
                <a:gd name="connsiteX0" fmla="*/ 25889 w 50826"/>
                <a:gd name="connsiteY0" fmla="*/ 0 h 63817"/>
                <a:gd name="connsiteX1" fmla="*/ 50654 w 50826"/>
                <a:gd name="connsiteY1" fmla="*/ 34290 h 63817"/>
                <a:gd name="connsiteX2" fmla="*/ 26842 w 50826"/>
                <a:gd name="connsiteY2" fmla="*/ 63817 h 63817"/>
                <a:gd name="connsiteX3" fmla="*/ 172 w 50826"/>
                <a:gd name="connsiteY3" fmla="*/ 37147 h 63817"/>
                <a:gd name="connsiteX4" fmla="*/ 25889 w 50826"/>
                <a:gd name="connsiteY4" fmla="*/ 0 h 63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826" h="63817">
                  <a:moveTo>
                    <a:pt x="25889" y="0"/>
                  </a:moveTo>
                  <a:cubicBezTo>
                    <a:pt x="38272" y="17145"/>
                    <a:pt x="52559" y="27622"/>
                    <a:pt x="50654" y="34290"/>
                  </a:cubicBezTo>
                  <a:cubicBezTo>
                    <a:pt x="47797" y="45720"/>
                    <a:pt x="35414" y="54292"/>
                    <a:pt x="26842" y="63817"/>
                  </a:cubicBezTo>
                  <a:cubicBezTo>
                    <a:pt x="17317" y="55245"/>
                    <a:pt x="2077" y="47625"/>
                    <a:pt x="172" y="37147"/>
                  </a:cubicBezTo>
                  <a:cubicBezTo>
                    <a:pt x="-1733" y="29527"/>
                    <a:pt x="12554" y="18097"/>
                    <a:pt x="25889" y="0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2138000" t="-831000" r="-3446000" b="-2456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52" name="任意多边形: 形状 1851"/>
            <p:cNvSpPr/>
            <p:nvPr>
              <p:custDataLst>
                <p:tags r:id="rId37"/>
              </p:custDataLst>
            </p:nvPr>
          </p:nvSpPr>
          <p:spPr>
            <a:xfrm>
              <a:off x="2884442" y="4082254"/>
              <a:ext cx="151440" cy="178320"/>
            </a:xfrm>
            <a:custGeom>
              <a:avLst/>
              <a:gdLst>
                <a:gd name="connsiteX0" fmla="*/ 31478 w 47726"/>
                <a:gd name="connsiteY0" fmla="*/ 953 h 56197"/>
                <a:gd name="connsiteX1" fmla="*/ 47670 w 47726"/>
                <a:gd name="connsiteY1" fmla="*/ 29528 h 56197"/>
                <a:gd name="connsiteX2" fmla="*/ 25763 w 47726"/>
                <a:gd name="connsiteY2" fmla="*/ 56198 h 56197"/>
                <a:gd name="connsiteX3" fmla="*/ 45 w 47726"/>
                <a:gd name="connsiteY3" fmla="*/ 29528 h 56197"/>
                <a:gd name="connsiteX4" fmla="*/ 21000 w 47726"/>
                <a:gd name="connsiteY4" fmla="*/ 0 h 56197"/>
                <a:gd name="connsiteX5" fmla="*/ 31478 w 47726"/>
                <a:gd name="connsiteY5" fmla="*/ 953 h 56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26" h="56197">
                  <a:moveTo>
                    <a:pt x="31478" y="953"/>
                  </a:moveTo>
                  <a:cubicBezTo>
                    <a:pt x="37193" y="10478"/>
                    <a:pt x="48623" y="20955"/>
                    <a:pt x="47670" y="29528"/>
                  </a:cubicBezTo>
                  <a:cubicBezTo>
                    <a:pt x="45765" y="39053"/>
                    <a:pt x="33383" y="47625"/>
                    <a:pt x="25763" y="56198"/>
                  </a:cubicBezTo>
                  <a:cubicBezTo>
                    <a:pt x="16238" y="47625"/>
                    <a:pt x="998" y="39053"/>
                    <a:pt x="45" y="29528"/>
                  </a:cubicBezTo>
                  <a:cubicBezTo>
                    <a:pt x="-907" y="20955"/>
                    <a:pt x="13380" y="9525"/>
                    <a:pt x="21000" y="0"/>
                  </a:cubicBezTo>
                  <a:cubicBezTo>
                    <a:pt x="22905" y="953"/>
                    <a:pt x="27668" y="953"/>
                    <a:pt x="31478" y="953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906000" t="-2289000" r="-5047000" b="-1457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53" name="任意多边形: 形状 1852"/>
            <p:cNvSpPr/>
            <p:nvPr>
              <p:custDataLst>
                <p:tags r:id="rId38"/>
              </p:custDataLst>
            </p:nvPr>
          </p:nvSpPr>
          <p:spPr>
            <a:xfrm>
              <a:off x="3561088" y="1117278"/>
              <a:ext cx="148610" cy="196454"/>
            </a:xfrm>
            <a:custGeom>
              <a:avLst/>
              <a:gdLst>
                <a:gd name="connsiteX0" fmla="*/ 25880 w 46834"/>
                <a:gd name="connsiteY0" fmla="*/ 61913 h 61912"/>
                <a:gd name="connsiteX1" fmla="*/ 162 w 46834"/>
                <a:gd name="connsiteY1" fmla="*/ 26670 h 61912"/>
                <a:gd name="connsiteX2" fmla="*/ 25880 w 46834"/>
                <a:gd name="connsiteY2" fmla="*/ 0 h 61912"/>
                <a:gd name="connsiteX3" fmla="*/ 46835 w 46834"/>
                <a:gd name="connsiteY3" fmla="*/ 24765 h 61912"/>
                <a:gd name="connsiteX4" fmla="*/ 25880 w 46834"/>
                <a:gd name="connsiteY4" fmla="*/ 61913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34" h="61912">
                  <a:moveTo>
                    <a:pt x="25880" y="61913"/>
                  </a:moveTo>
                  <a:cubicBezTo>
                    <a:pt x="13497" y="45720"/>
                    <a:pt x="-1743" y="35243"/>
                    <a:pt x="162" y="26670"/>
                  </a:cubicBezTo>
                  <a:cubicBezTo>
                    <a:pt x="2067" y="16193"/>
                    <a:pt x="17307" y="8573"/>
                    <a:pt x="25880" y="0"/>
                  </a:cubicBezTo>
                  <a:cubicBezTo>
                    <a:pt x="33500" y="8573"/>
                    <a:pt x="46835" y="16193"/>
                    <a:pt x="46835" y="24765"/>
                  </a:cubicBezTo>
                  <a:cubicBezTo>
                    <a:pt x="46835" y="35243"/>
                    <a:pt x="36357" y="44768"/>
                    <a:pt x="25880" y="61913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1379000" t="-569000" r="-4690000" b="-2822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54" name="任意多边形: 形状 1853"/>
            <p:cNvSpPr/>
            <p:nvPr>
              <p:custDataLst>
                <p:tags r:id="rId39"/>
              </p:custDataLst>
            </p:nvPr>
          </p:nvSpPr>
          <p:spPr>
            <a:xfrm>
              <a:off x="5819337" y="2444113"/>
              <a:ext cx="190410" cy="145237"/>
            </a:xfrm>
            <a:custGeom>
              <a:avLst/>
              <a:gdLst>
                <a:gd name="connsiteX0" fmla="*/ 60007 w 60007"/>
                <a:gd name="connsiteY0" fmla="*/ 22860 h 45771"/>
                <a:gd name="connsiteX1" fmla="*/ 23813 w 60007"/>
                <a:gd name="connsiteY1" fmla="*/ 45720 h 45771"/>
                <a:gd name="connsiteX2" fmla="*/ 0 w 60007"/>
                <a:gd name="connsiteY2" fmla="*/ 22860 h 45771"/>
                <a:gd name="connsiteX3" fmla="*/ 26670 w 60007"/>
                <a:gd name="connsiteY3" fmla="*/ 0 h 45771"/>
                <a:gd name="connsiteX4" fmla="*/ 60007 w 60007"/>
                <a:gd name="connsiteY4" fmla="*/ 22860 h 45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07" h="45771">
                  <a:moveTo>
                    <a:pt x="60007" y="22860"/>
                  </a:moveTo>
                  <a:cubicBezTo>
                    <a:pt x="43815" y="34290"/>
                    <a:pt x="33338" y="46672"/>
                    <a:pt x="23813" y="45720"/>
                  </a:cubicBezTo>
                  <a:cubicBezTo>
                    <a:pt x="16192" y="45720"/>
                    <a:pt x="8572" y="31433"/>
                    <a:pt x="0" y="22860"/>
                  </a:cubicBezTo>
                  <a:cubicBezTo>
                    <a:pt x="8572" y="15240"/>
                    <a:pt x="17145" y="2858"/>
                    <a:pt x="26670" y="0"/>
                  </a:cubicBezTo>
                  <a:cubicBezTo>
                    <a:pt x="35242" y="0"/>
                    <a:pt x="44767" y="12383"/>
                    <a:pt x="60007" y="22860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2262000" t="-1683000" r="-2452000" b="-2939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855" name="任意多边形: 形状 1854"/>
            <p:cNvSpPr/>
            <p:nvPr>
              <p:custDataLst>
                <p:tags r:id="rId40"/>
              </p:custDataLst>
            </p:nvPr>
          </p:nvSpPr>
          <p:spPr>
            <a:xfrm>
              <a:off x="3776057" y="3867500"/>
              <a:ext cx="172411" cy="145818"/>
            </a:xfrm>
            <a:custGeom>
              <a:avLst/>
              <a:gdLst>
                <a:gd name="connsiteX0" fmla="*/ 54335 w 54335"/>
                <a:gd name="connsiteY0" fmla="*/ 22912 h 45954"/>
                <a:gd name="connsiteX1" fmla="*/ 21950 w 54335"/>
                <a:gd name="connsiteY1" fmla="*/ 45772 h 45954"/>
                <a:gd name="connsiteX2" fmla="*/ 43 w 54335"/>
                <a:gd name="connsiteY2" fmla="*/ 20054 h 45954"/>
                <a:gd name="connsiteX3" fmla="*/ 23855 w 54335"/>
                <a:gd name="connsiteY3" fmla="*/ 52 h 45954"/>
                <a:gd name="connsiteX4" fmla="*/ 54335 w 54335"/>
                <a:gd name="connsiteY4" fmla="*/ 22912 h 45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335" h="45954">
                  <a:moveTo>
                    <a:pt x="54335" y="22912"/>
                  </a:moveTo>
                  <a:cubicBezTo>
                    <a:pt x="39095" y="34342"/>
                    <a:pt x="27665" y="47677"/>
                    <a:pt x="21950" y="45772"/>
                  </a:cubicBezTo>
                  <a:cubicBezTo>
                    <a:pt x="12425" y="42914"/>
                    <a:pt x="995" y="30532"/>
                    <a:pt x="43" y="20054"/>
                  </a:cubicBezTo>
                  <a:cubicBezTo>
                    <a:pt x="-910" y="14339"/>
                    <a:pt x="14330" y="1004"/>
                    <a:pt x="23855" y="52"/>
                  </a:cubicBezTo>
                  <a:cubicBezTo>
                    <a:pt x="30523" y="-901"/>
                    <a:pt x="40048" y="11482"/>
                    <a:pt x="54335" y="22912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1313000" t="-2652000" r="-3904000" b="-1951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384" name="任意多边形: 形状 383"/>
            <p:cNvSpPr/>
            <p:nvPr>
              <p:custDataLst>
                <p:tags r:id="rId41"/>
              </p:custDataLst>
            </p:nvPr>
          </p:nvSpPr>
          <p:spPr>
            <a:xfrm>
              <a:off x="4250126" y="506757"/>
              <a:ext cx="169839" cy="136197"/>
            </a:xfrm>
            <a:custGeom>
              <a:avLst/>
              <a:gdLst>
                <a:gd name="connsiteX0" fmla="*/ 53524 w 53524"/>
                <a:gd name="connsiteY0" fmla="*/ 21907 h 42922"/>
                <a:gd name="connsiteX1" fmla="*/ 19234 w 53524"/>
                <a:gd name="connsiteY1" fmla="*/ 42863 h 42922"/>
                <a:gd name="connsiteX2" fmla="*/ 184 w 53524"/>
                <a:gd name="connsiteY2" fmla="*/ 21907 h 42922"/>
                <a:gd name="connsiteX3" fmla="*/ 23044 w 53524"/>
                <a:gd name="connsiteY3" fmla="*/ 0 h 42922"/>
                <a:gd name="connsiteX4" fmla="*/ 53524 w 53524"/>
                <a:gd name="connsiteY4" fmla="*/ 21907 h 42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524" h="42922">
                  <a:moveTo>
                    <a:pt x="53524" y="21907"/>
                  </a:moveTo>
                  <a:cubicBezTo>
                    <a:pt x="36379" y="33338"/>
                    <a:pt x="27807" y="43815"/>
                    <a:pt x="19234" y="42863"/>
                  </a:cubicBezTo>
                  <a:cubicBezTo>
                    <a:pt x="11614" y="42863"/>
                    <a:pt x="-1721" y="27623"/>
                    <a:pt x="184" y="21907"/>
                  </a:cubicBezTo>
                  <a:cubicBezTo>
                    <a:pt x="3042" y="13335"/>
                    <a:pt x="13519" y="2857"/>
                    <a:pt x="23044" y="0"/>
                  </a:cubicBezTo>
                  <a:cubicBezTo>
                    <a:pt x="27807" y="0"/>
                    <a:pt x="37332" y="10477"/>
                    <a:pt x="53524" y="21907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1612000" t="-372000" r="-3686000" b="-4563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385" name="任意多边形: 形状 384"/>
            <p:cNvSpPr/>
            <p:nvPr>
              <p:custDataLst>
                <p:tags r:id="rId42"/>
              </p:custDataLst>
            </p:nvPr>
          </p:nvSpPr>
          <p:spPr>
            <a:xfrm>
              <a:off x="6677699" y="769086"/>
              <a:ext cx="169254" cy="133794"/>
            </a:xfrm>
            <a:custGeom>
              <a:avLst/>
              <a:gdLst>
                <a:gd name="connsiteX0" fmla="*/ 53340 w 53340"/>
                <a:gd name="connsiteY0" fmla="*/ 22103 h 42165"/>
                <a:gd name="connsiteX1" fmla="*/ 22860 w 53340"/>
                <a:gd name="connsiteY1" fmla="*/ 42105 h 42165"/>
                <a:gd name="connsiteX2" fmla="*/ 0 w 53340"/>
                <a:gd name="connsiteY2" fmla="*/ 22103 h 42165"/>
                <a:gd name="connsiteX3" fmla="*/ 24765 w 53340"/>
                <a:gd name="connsiteY3" fmla="*/ 195 h 42165"/>
                <a:gd name="connsiteX4" fmla="*/ 53340 w 53340"/>
                <a:gd name="connsiteY4" fmla="*/ 22103 h 42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" h="42165">
                  <a:moveTo>
                    <a:pt x="53340" y="22103"/>
                  </a:moveTo>
                  <a:cubicBezTo>
                    <a:pt x="38100" y="32580"/>
                    <a:pt x="29528" y="43058"/>
                    <a:pt x="22860" y="42105"/>
                  </a:cubicBezTo>
                  <a:cubicBezTo>
                    <a:pt x="14288" y="40200"/>
                    <a:pt x="7620" y="28770"/>
                    <a:pt x="0" y="22103"/>
                  </a:cubicBezTo>
                  <a:cubicBezTo>
                    <a:pt x="8572" y="14483"/>
                    <a:pt x="15240" y="3053"/>
                    <a:pt x="24765" y="195"/>
                  </a:cubicBezTo>
                  <a:cubicBezTo>
                    <a:pt x="30480" y="-1710"/>
                    <a:pt x="40005" y="10673"/>
                    <a:pt x="53340" y="22103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3052000" t="-575000" r="-2264000" b="-4451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386" name="任意多边形: 形状 385"/>
            <p:cNvSpPr/>
            <p:nvPr>
              <p:custDataLst>
                <p:tags r:id="rId43"/>
              </p:custDataLst>
            </p:nvPr>
          </p:nvSpPr>
          <p:spPr>
            <a:xfrm>
              <a:off x="6677699" y="4395806"/>
              <a:ext cx="172275" cy="127718"/>
            </a:xfrm>
            <a:custGeom>
              <a:avLst/>
              <a:gdLst>
                <a:gd name="connsiteX0" fmla="*/ 54292 w 54292"/>
                <a:gd name="connsiteY0" fmla="*/ 17390 h 40250"/>
                <a:gd name="connsiteX1" fmla="*/ 22860 w 54292"/>
                <a:gd name="connsiteY1" fmla="*/ 40250 h 40250"/>
                <a:gd name="connsiteX2" fmla="*/ 0 w 54292"/>
                <a:gd name="connsiteY2" fmla="*/ 21200 h 40250"/>
                <a:gd name="connsiteX3" fmla="*/ 21908 w 54292"/>
                <a:gd name="connsiteY3" fmla="*/ 245 h 40250"/>
                <a:gd name="connsiteX4" fmla="*/ 54292 w 54292"/>
                <a:gd name="connsiteY4" fmla="*/ 17390 h 4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92" h="40250">
                  <a:moveTo>
                    <a:pt x="54292" y="17390"/>
                  </a:moveTo>
                  <a:cubicBezTo>
                    <a:pt x="39053" y="28820"/>
                    <a:pt x="30480" y="40250"/>
                    <a:pt x="22860" y="40250"/>
                  </a:cubicBezTo>
                  <a:cubicBezTo>
                    <a:pt x="14288" y="39298"/>
                    <a:pt x="7620" y="27868"/>
                    <a:pt x="0" y="21200"/>
                  </a:cubicBezTo>
                  <a:cubicBezTo>
                    <a:pt x="6667" y="13580"/>
                    <a:pt x="13335" y="2150"/>
                    <a:pt x="21908" y="245"/>
                  </a:cubicBezTo>
                  <a:cubicBezTo>
                    <a:pt x="28575" y="-1660"/>
                    <a:pt x="38100" y="7865"/>
                    <a:pt x="54292" y="17390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2999000" t="-3442000" r="-2223000" b="-1828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387" name="任意多边形: 形状 386"/>
            <p:cNvSpPr/>
            <p:nvPr>
              <p:custDataLst>
                <p:tags r:id="rId44"/>
              </p:custDataLst>
            </p:nvPr>
          </p:nvSpPr>
          <p:spPr>
            <a:xfrm>
              <a:off x="4165459" y="2450158"/>
              <a:ext cx="124748" cy="172275"/>
            </a:xfrm>
            <a:custGeom>
              <a:avLst/>
              <a:gdLst>
                <a:gd name="connsiteX0" fmla="*/ 21151 w 39314"/>
                <a:gd name="connsiteY0" fmla="*/ 54292 h 54292"/>
                <a:gd name="connsiteX1" fmla="*/ 196 w 39314"/>
                <a:gd name="connsiteY1" fmla="*/ 21908 h 54292"/>
                <a:gd name="connsiteX2" fmla="*/ 24008 w 39314"/>
                <a:gd name="connsiteY2" fmla="*/ 0 h 54292"/>
                <a:gd name="connsiteX3" fmla="*/ 39248 w 39314"/>
                <a:gd name="connsiteY3" fmla="*/ 21908 h 54292"/>
                <a:gd name="connsiteX4" fmla="*/ 21151 w 39314"/>
                <a:gd name="connsiteY4" fmla="*/ 54292 h 5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54292">
                  <a:moveTo>
                    <a:pt x="21151" y="54292"/>
                  </a:moveTo>
                  <a:cubicBezTo>
                    <a:pt x="10673" y="38100"/>
                    <a:pt x="-1709" y="27623"/>
                    <a:pt x="196" y="21908"/>
                  </a:cubicBezTo>
                  <a:cubicBezTo>
                    <a:pt x="3053" y="12383"/>
                    <a:pt x="15436" y="6667"/>
                    <a:pt x="24008" y="0"/>
                  </a:cubicBezTo>
                  <a:cubicBezTo>
                    <a:pt x="29723" y="7620"/>
                    <a:pt x="39248" y="14288"/>
                    <a:pt x="39248" y="21908"/>
                  </a:cubicBezTo>
                  <a:cubicBezTo>
                    <a:pt x="40201" y="29528"/>
                    <a:pt x="30676" y="38100"/>
                    <a:pt x="21151" y="54292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2127000" t="-1422000" r="-5122000" b="-2459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388" name="任意多边形: 形状 387"/>
            <p:cNvSpPr/>
            <p:nvPr>
              <p:custDataLst>
                <p:tags r:id="rId45"/>
              </p:custDataLst>
            </p:nvPr>
          </p:nvSpPr>
          <p:spPr>
            <a:xfrm>
              <a:off x="7146004" y="6639026"/>
              <a:ext cx="151282" cy="133163"/>
            </a:xfrm>
            <a:custGeom>
              <a:avLst/>
              <a:gdLst>
                <a:gd name="connsiteX0" fmla="*/ 47677 w 47676"/>
                <a:gd name="connsiteY0" fmla="*/ 20058 h 41966"/>
                <a:gd name="connsiteX1" fmla="*/ 19102 w 47676"/>
                <a:gd name="connsiteY1" fmla="*/ 41966 h 41966"/>
                <a:gd name="connsiteX2" fmla="*/ 52 w 47676"/>
                <a:gd name="connsiteY2" fmla="*/ 21011 h 41966"/>
                <a:gd name="connsiteX3" fmla="*/ 21959 w 47676"/>
                <a:gd name="connsiteY3" fmla="*/ 56 h 41966"/>
                <a:gd name="connsiteX4" fmla="*/ 47677 w 47676"/>
                <a:gd name="connsiteY4" fmla="*/ 20058 h 41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76" h="41966">
                  <a:moveTo>
                    <a:pt x="47677" y="20058"/>
                  </a:moveTo>
                  <a:cubicBezTo>
                    <a:pt x="35294" y="30536"/>
                    <a:pt x="26722" y="41966"/>
                    <a:pt x="19102" y="41966"/>
                  </a:cubicBezTo>
                  <a:cubicBezTo>
                    <a:pt x="11482" y="41966"/>
                    <a:pt x="-901" y="26726"/>
                    <a:pt x="52" y="21011"/>
                  </a:cubicBezTo>
                  <a:cubicBezTo>
                    <a:pt x="1957" y="12438"/>
                    <a:pt x="13387" y="2913"/>
                    <a:pt x="21959" y="56"/>
                  </a:cubicBezTo>
                  <a:cubicBezTo>
                    <a:pt x="26722" y="-896"/>
                    <a:pt x="36247" y="10533"/>
                    <a:pt x="47677" y="20058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3724000" t="-4986000" r="-2236000" b="-64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389" name="任意多边形: 形状 388"/>
            <p:cNvSpPr/>
            <p:nvPr>
              <p:custDataLst>
                <p:tags r:id="rId46"/>
              </p:custDataLst>
            </p:nvPr>
          </p:nvSpPr>
          <p:spPr>
            <a:xfrm>
              <a:off x="7236840" y="6200763"/>
              <a:ext cx="160185" cy="130773"/>
            </a:xfrm>
            <a:custGeom>
              <a:avLst/>
              <a:gdLst>
                <a:gd name="connsiteX0" fmla="*/ 50483 w 50482"/>
                <a:gd name="connsiteY0" fmla="*/ 20063 h 41213"/>
                <a:gd name="connsiteX1" fmla="*/ 20955 w 50482"/>
                <a:gd name="connsiteY1" fmla="*/ 41018 h 41213"/>
                <a:gd name="connsiteX2" fmla="*/ 0 w 50482"/>
                <a:gd name="connsiteY2" fmla="*/ 19110 h 41213"/>
                <a:gd name="connsiteX3" fmla="*/ 23813 w 50482"/>
                <a:gd name="connsiteY3" fmla="*/ 60 h 41213"/>
                <a:gd name="connsiteX4" fmla="*/ 50483 w 50482"/>
                <a:gd name="connsiteY4" fmla="*/ 20063 h 41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482" h="41213">
                  <a:moveTo>
                    <a:pt x="50483" y="20063"/>
                  </a:moveTo>
                  <a:cubicBezTo>
                    <a:pt x="36195" y="30540"/>
                    <a:pt x="27622" y="42923"/>
                    <a:pt x="20955" y="41018"/>
                  </a:cubicBezTo>
                  <a:cubicBezTo>
                    <a:pt x="12383" y="39113"/>
                    <a:pt x="6667" y="26731"/>
                    <a:pt x="0" y="19110"/>
                  </a:cubicBezTo>
                  <a:cubicBezTo>
                    <a:pt x="7620" y="12443"/>
                    <a:pt x="15240" y="2918"/>
                    <a:pt x="23813" y="60"/>
                  </a:cubicBezTo>
                  <a:cubicBezTo>
                    <a:pt x="28575" y="-892"/>
                    <a:pt x="37147" y="9585"/>
                    <a:pt x="50483" y="20063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3574000" t="-4742000" r="-2049000" b="-403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390" name="任意多边形: 形状 389"/>
            <p:cNvSpPr/>
            <p:nvPr>
              <p:custDataLst>
                <p:tags r:id="rId47"/>
              </p:custDataLst>
            </p:nvPr>
          </p:nvSpPr>
          <p:spPr>
            <a:xfrm>
              <a:off x="3957537" y="784640"/>
              <a:ext cx="112678" cy="151294"/>
            </a:xfrm>
            <a:custGeom>
              <a:avLst/>
              <a:gdLst>
                <a:gd name="connsiteX0" fmla="*/ 20003 w 35510"/>
                <a:gd name="connsiteY0" fmla="*/ 47681 h 47680"/>
                <a:gd name="connsiteX1" fmla="*/ 0 w 35510"/>
                <a:gd name="connsiteY1" fmla="*/ 18153 h 47680"/>
                <a:gd name="connsiteX2" fmla="*/ 18097 w 35510"/>
                <a:gd name="connsiteY2" fmla="*/ 56 h 47680"/>
                <a:gd name="connsiteX3" fmla="*/ 35242 w 35510"/>
                <a:gd name="connsiteY3" fmla="*/ 17201 h 47680"/>
                <a:gd name="connsiteX4" fmla="*/ 20003 w 35510"/>
                <a:gd name="connsiteY4" fmla="*/ 47681 h 47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510" h="47680">
                  <a:moveTo>
                    <a:pt x="20003" y="47681"/>
                  </a:moveTo>
                  <a:cubicBezTo>
                    <a:pt x="9525" y="33393"/>
                    <a:pt x="0" y="24821"/>
                    <a:pt x="0" y="18153"/>
                  </a:cubicBezTo>
                  <a:cubicBezTo>
                    <a:pt x="953" y="11486"/>
                    <a:pt x="11430" y="1008"/>
                    <a:pt x="18097" y="56"/>
                  </a:cubicBezTo>
                  <a:cubicBezTo>
                    <a:pt x="22860" y="-897"/>
                    <a:pt x="34290" y="10533"/>
                    <a:pt x="35242" y="17201"/>
                  </a:cubicBezTo>
                  <a:cubicBezTo>
                    <a:pt x="37147" y="23868"/>
                    <a:pt x="28575" y="32441"/>
                    <a:pt x="20003" y="47681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2170000" t="-519000" r="-5866000" b="-3914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391" name="任意多边形: 形状 390"/>
            <p:cNvSpPr/>
            <p:nvPr>
              <p:custDataLst>
                <p:tags r:id="rId48"/>
              </p:custDataLst>
            </p:nvPr>
          </p:nvSpPr>
          <p:spPr>
            <a:xfrm>
              <a:off x="6541689" y="2935916"/>
              <a:ext cx="166231" cy="121743"/>
            </a:xfrm>
            <a:custGeom>
              <a:avLst/>
              <a:gdLst>
                <a:gd name="connsiteX0" fmla="*/ 52388 w 52387"/>
                <a:gd name="connsiteY0" fmla="*/ 16460 h 38367"/>
                <a:gd name="connsiteX1" fmla="*/ 20955 w 52387"/>
                <a:gd name="connsiteY1" fmla="*/ 38367 h 38367"/>
                <a:gd name="connsiteX2" fmla="*/ 0 w 52387"/>
                <a:gd name="connsiteY2" fmla="*/ 20270 h 38367"/>
                <a:gd name="connsiteX3" fmla="*/ 21908 w 52387"/>
                <a:gd name="connsiteY3" fmla="*/ 267 h 38367"/>
                <a:gd name="connsiteX4" fmla="*/ 52388 w 52387"/>
                <a:gd name="connsiteY4" fmla="*/ 16460 h 3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87" h="38367">
                  <a:moveTo>
                    <a:pt x="52388" y="16460"/>
                  </a:moveTo>
                  <a:cubicBezTo>
                    <a:pt x="37147" y="27890"/>
                    <a:pt x="28575" y="38367"/>
                    <a:pt x="20955" y="38367"/>
                  </a:cubicBezTo>
                  <a:cubicBezTo>
                    <a:pt x="13335" y="38367"/>
                    <a:pt x="6667" y="26937"/>
                    <a:pt x="0" y="20270"/>
                  </a:cubicBezTo>
                  <a:cubicBezTo>
                    <a:pt x="7620" y="13602"/>
                    <a:pt x="13335" y="3125"/>
                    <a:pt x="21908" y="267"/>
                  </a:cubicBezTo>
                  <a:cubicBezTo>
                    <a:pt x="27622" y="-1638"/>
                    <a:pt x="36195" y="6935"/>
                    <a:pt x="52388" y="16460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3026000" t="-2412000" r="-2389000" b="-3122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392" name="任意多边形: 形状 391"/>
            <p:cNvSpPr/>
            <p:nvPr>
              <p:custDataLst>
                <p:tags r:id="rId49"/>
              </p:custDataLst>
            </p:nvPr>
          </p:nvSpPr>
          <p:spPr>
            <a:xfrm>
              <a:off x="6729078" y="46683"/>
              <a:ext cx="142051" cy="115708"/>
            </a:xfrm>
            <a:custGeom>
              <a:avLst/>
              <a:gdLst>
                <a:gd name="connsiteX0" fmla="*/ 44767 w 44767"/>
                <a:gd name="connsiteY0" fmla="*/ 19260 h 36465"/>
                <a:gd name="connsiteX1" fmla="*/ 18098 w 44767"/>
                <a:gd name="connsiteY1" fmla="*/ 36405 h 36465"/>
                <a:gd name="connsiteX2" fmla="*/ 0 w 44767"/>
                <a:gd name="connsiteY2" fmla="*/ 16403 h 36465"/>
                <a:gd name="connsiteX3" fmla="*/ 21908 w 44767"/>
                <a:gd name="connsiteY3" fmla="*/ 210 h 36465"/>
                <a:gd name="connsiteX4" fmla="*/ 44767 w 44767"/>
                <a:gd name="connsiteY4" fmla="*/ 19260 h 36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767" h="36465">
                  <a:moveTo>
                    <a:pt x="44767" y="19260"/>
                  </a:moveTo>
                  <a:cubicBezTo>
                    <a:pt x="33338" y="26880"/>
                    <a:pt x="24765" y="37358"/>
                    <a:pt x="18098" y="36405"/>
                  </a:cubicBezTo>
                  <a:cubicBezTo>
                    <a:pt x="11430" y="35453"/>
                    <a:pt x="5715" y="23070"/>
                    <a:pt x="0" y="16403"/>
                  </a:cubicBezTo>
                  <a:cubicBezTo>
                    <a:pt x="7620" y="10688"/>
                    <a:pt x="14288" y="1163"/>
                    <a:pt x="21908" y="210"/>
                  </a:cubicBezTo>
                  <a:cubicBezTo>
                    <a:pt x="27623" y="-1695"/>
                    <a:pt x="35242" y="9735"/>
                    <a:pt x="44767" y="19260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3673000" t="-40000" r="-2681000" b="-5787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393" name="任意多边形: 形状 392"/>
            <p:cNvSpPr/>
            <p:nvPr>
              <p:custDataLst>
                <p:tags r:id="rId50"/>
              </p:custDataLst>
            </p:nvPr>
          </p:nvSpPr>
          <p:spPr>
            <a:xfrm>
              <a:off x="2899698" y="4577928"/>
              <a:ext cx="112607" cy="148096"/>
            </a:xfrm>
            <a:custGeom>
              <a:avLst/>
              <a:gdLst>
                <a:gd name="connsiteX0" fmla="*/ 19050 w 35488"/>
                <a:gd name="connsiteY0" fmla="*/ 0 h 46672"/>
                <a:gd name="connsiteX1" fmla="*/ 35242 w 35488"/>
                <a:gd name="connsiteY1" fmla="*/ 25717 h 46672"/>
                <a:gd name="connsiteX2" fmla="*/ 17145 w 35488"/>
                <a:gd name="connsiteY2" fmla="*/ 46672 h 46672"/>
                <a:gd name="connsiteX3" fmla="*/ 0 w 35488"/>
                <a:gd name="connsiteY3" fmla="*/ 27622 h 46672"/>
                <a:gd name="connsiteX4" fmla="*/ 19050 w 35488"/>
                <a:gd name="connsiteY4" fmla="*/ 0 h 4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88" h="46672">
                  <a:moveTo>
                    <a:pt x="19050" y="0"/>
                  </a:moveTo>
                  <a:cubicBezTo>
                    <a:pt x="27623" y="12382"/>
                    <a:pt x="37148" y="20002"/>
                    <a:pt x="35242" y="25717"/>
                  </a:cubicBezTo>
                  <a:cubicBezTo>
                    <a:pt x="33338" y="33338"/>
                    <a:pt x="23813" y="40005"/>
                    <a:pt x="17145" y="46672"/>
                  </a:cubicBezTo>
                  <a:cubicBezTo>
                    <a:pt x="11430" y="40005"/>
                    <a:pt x="0" y="33338"/>
                    <a:pt x="0" y="27622"/>
                  </a:cubicBezTo>
                  <a:cubicBezTo>
                    <a:pt x="952" y="20002"/>
                    <a:pt x="10477" y="12382"/>
                    <a:pt x="19050" y="0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1232000" t="-3091000" r="-6809000" b="-1440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394" name="任意多边形: 形状 393"/>
            <p:cNvSpPr/>
            <p:nvPr>
              <p:custDataLst>
                <p:tags r:id="rId51"/>
              </p:custDataLst>
            </p:nvPr>
          </p:nvSpPr>
          <p:spPr>
            <a:xfrm>
              <a:off x="8541739" y="4710912"/>
              <a:ext cx="112785" cy="139031"/>
            </a:xfrm>
            <a:custGeom>
              <a:avLst/>
              <a:gdLst>
                <a:gd name="connsiteX0" fmla="*/ 15486 w 35544"/>
                <a:gd name="connsiteY0" fmla="*/ 0 h 43815"/>
                <a:gd name="connsiteX1" fmla="*/ 35489 w 35544"/>
                <a:gd name="connsiteY1" fmla="*/ 21908 h 43815"/>
                <a:gd name="connsiteX2" fmla="*/ 18344 w 35544"/>
                <a:gd name="connsiteY2" fmla="*/ 43815 h 43815"/>
                <a:gd name="connsiteX3" fmla="*/ 246 w 35544"/>
                <a:gd name="connsiteY3" fmla="*/ 23813 h 43815"/>
                <a:gd name="connsiteX4" fmla="*/ 15486 w 35544"/>
                <a:gd name="connsiteY4" fmla="*/ 0 h 43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544" h="43815">
                  <a:moveTo>
                    <a:pt x="15486" y="0"/>
                  </a:moveTo>
                  <a:cubicBezTo>
                    <a:pt x="25011" y="10478"/>
                    <a:pt x="36441" y="18097"/>
                    <a:pt x="35489" y="21908"/>
                  </a:cubicBezTo>
                  <a:cubicBezTo>
                    <a:pt x="33584" y="30480"/>
                    <a:pt x="24059" y="36195"/>
                    <a:pt x="18344" y="43815"/>
                  </a:cubicBezTo>
                  <a:cubicBezTo>
                    <a:pt x="11676" y="37147"/>
                    <a:pt x="2151" y="31433"/>
                    <a:pt x="246" y="23813"/>
                  </a:cubicBezTo>
                  <a:cubicBezTo>
                    <a:pt x="-1659" y="19050"/>
                    <a:pt x="7866" y="10478"/>
                    <a:pt x="15486" y="0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6233000" t="-3388000" r="-1795000" b="-1444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395" name="任意多边形: 形状 394"/>
            <p:cNvSpPr/>
            <p:nvPr>
              <p:custDataLst>
                <p:tags r:id="rId52"/>
              </p:custDataLst>
            </p:nvPr>
          </p:nvSpPr>
          <p:spPr>
            <a:xfrm>
              <a:off x="9125844" y="2247659"/>
              <a:ext cx="136006" cy="106503"/>
            </a:xfrm>
            <a:custGeom>
              <a:avLst/>
              <a:gdLst>
                <a:gd name="connsiteX0" fmla="*/ 42863 w 42862"/>
                <a:gd name="connsiteY0" fmla="*/ 16192 h 33564"/>
                <a:gd name="connsiteX1" fmla="*/ 19050 w 42862"/>
                <a:gd name="connsiteY1" fmla="*/ 33338 h 33564"/>
                <a:gd name="connsiteX2" fmla="*/ 0 w 42862"/>
                <a:gd name="connsiteY2" fmla="*/ 15240 h 33564"/>
                <a:gd name="connsiteX3" fmla="*/ 19050 w 42862"/>
                <a:gd name="connsiteY3" fmla="*/ 0 h 33564"/>
                <a:gd name="connsiteX4" fmla="*/ 42863 w 42862"/>
                <a:gd name="connsiteY4" fmla="*/ 16192 h 33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62" h="33564">
                  <a:moveTo>
                    <a:pt x="42863" y="16192"/>
                  </a:moveTo>
                  <a:cubicBezTo>
                    <a:pt x="31432" y="24765"/>
                    <a:pt x="23813" y="35242"/>
                    <a:pt x="19050" y="33338"/>
                  </a:cubicBezTo>
                  <a:cubicBezTo>
                    <a:pt x="11430" y="31433"/>
                    <a:pt x="5715" y="21908"/>
                    <a:pt x="0" y="15240"/>
                  </a:cubicBezTo>
                  <a:cubicBezTo>
                    <a:pt x="5715" y="9525"/>
                    <a:pt x="11430" y="953"/>
                    <a:pt x="19050" y="0"/>
                  </a:cubicBezTo>
                  <a:cubicBezTo>
                    <a:pt x="23813" y="0"/>
                    <a:pt x="31432" y="8572"/>
                    <a:pt x="42863" y="16192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5598000" t="-2110000" r="-1042000" b="-4229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396" name="任意多边形: 形状 395"/>
            <p:cNvSpPr/>
            <p:nvPr>
              <p:custDataLst>
                <p:tags r:id="rId53"/>
              </p:custDataLst>
            </p:nvPr>
          </p:nvSpPr>
          <p:spPr>
            <a:xfrm>
              <a:off x="4416273" y="5814090"/>
              <a:ext cx="112702" cy="136006"/>
            </a:xfrm>
            <a:custGeom>
              <a:avLst/>
              <a:gdLst>
                <a:gd name="connsiteX0" fmla="*/ 19260 w 35518"/>
                <a:gd name="connsiteY0" fmla="*/ 0 h 42862"/>
                <a:gd name="connsiteX1" fmla="*/ 35452 w 35518"/>
                <a:gd name="connsiteY1" fmla="*/ 23813 h 42862"/>
                <a:gd name="connsiteX2" fmla="*/ 20213 w 35518"/>
                <a:gd name="connsiteY2" fmla="*/ 42863 h 42862"/>
                <a:gd name="connsiteX3" fmla="*/ 210 w 35518"/>
                <a:gd name="connsiteY3" fmla="*/ 23813 h 42862"/>
                <a:gd name="connsiteX4" fmla="*/ 19260 w 35518"/>
                <a:gd name="connsiteY4" fmla="*/ 0 h 42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518" h="42862">
                  <a:moveTo>
                    <a:pt x="19260" y="0"/>
                  </a:moveTo>
                  <a:cubicBezTo>
                    <a:pt x="26880" y="10478"/>
                    <a:pt x="36405" y="18097"/>
                    <a:pt x="35452" y="23813"/>
                  </a:cubicBezTo>
                  <a:cubicBezTo>
                    <a:pt x="34500" y="30480"/>
                    <a:pt x="24975" y="37147"/>
                    <a:pt x="20213" y="42863"/>
                  </a:cubicBezTo>
                  <a:cubicBezTo>
                    <a:pt x="13545" y="36195"/>
                    <a:pt x="3068" y="31432"/>
                    <a:pt x="210" y="23813"/>
                  </a:cubicBezTo>
                  <a:cubicBezTo>
                    <a:pt x="-1695" y="19050"/>
                    <a:pt x="9735" y="10478"/>
                    <a:pt x="19260" y="0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2577000" t="-4275000" r="-5457000" b="-668000"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</p:grpSp>
      <p:pic>
        <p:nvPicPr>
          <p:cNvPr id="4" name="图片 3" descr="23344416_125402387965_2"/>
          <p:cNvPicPr>
            <a:picLocks noChangeAspect="1"/>
          </p:cNvPicPr>
          <p:nvPr>
            <p:custDataLst>
              <p:tags r:id="rId54"/>
            </p:custDataLst>
          </p:nvPr>
        </p:nvPicPr>
        <p:blipFill>
          <a:blip r:embed="rId55">
            <a:alphaModFix amt="60000"/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8256"/>
          <a:stretch>
            <a:fillRect/>
          </a:stretch>
        </p:blipFill>
        <p:spPr>
          <a:xfrm>
            <a:off x="10445750" y="0"/>
            <a:ext cx="1741805" cy="1351915"/>
          </a:xfrm>
          <a:prstGeom prst="rect">
            <a:avLst/>
          </a:prstGeom>
        </p:spPr>
      </p:pic>
    </p:spTree>
    <p:custDataLst>
      <p:tags r:id="rId56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</a:endParaRPr>
          </a:p>
        </p:txBody>
      </p:sp>
      <p:sp>
        <p:nvSpPr>
          <p:cNvPr id="5" name="菱形 4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69925" y="443230"/>
            <a:ext cx="10669905" cy="1252220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sz="4300" spc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非暴力沟通</a:t>
            </a:r>
            <a:endParaRPr lang="zh-CN" altLang="en-US" sz="4300" spc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pic>
        <p:nvPicPr>
          <p:cNvPr id="2" name="图片 1" descr="IMG_1889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t="19215"/>
          <a:stretch>
            <a:fillRect/>
          </a:stretch>
        </p:blipFill>
        <p:spPr>
          <a:xfrm>
            <a:off x="-168910" y="975995"/>
            <a:ext cx="12432030" cy="562356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矩形 11"/>
          <p:cNvSpPr/>
          <p:nvPr>
            <p:custDataLst>
              <p:tags r:id="rId1"/>
            </p:custDataLst>
          </p:nvPr>
        </p:nvSpPr>
        <p:spPr>
          <a:xfrm>
            <a:off x="4521236" y="1760573"/>
            <a:ext cx="1222943" cy="495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spc="20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5" name="标题 4"/>
          <p:cNvSpPr/>
          <p:nvPr>
            <p:ph type="ctrTitle" idx="2"/>
            <p:custDataLst>
              <p:tags r:id="rId2"/>
            </p:custDataLst>
          </p:nvPr>
        </p:nvSpPr>
        <p:spPr/>
        <p:txBody>
          <a:bodyPr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5000">
                <a:solidFill>
                  <a:schemeClr val="accent1">
                    <a:lumMod val="50000"/>
                  </a:schemeClr>
                </a:solidFill>
                <a:sym typeface="+mn-ea"/>
              </a:rPr>
              <a:t>学会求助</a:t>
            </a:r>
            <a:endParaRPr lang="zh-CN" altLang="en-US" sz="5000">
              <a:solidFill>
                <a:schemeClr val="accent1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9" name="矩形: 圆角 8"/>
          <p:cNvSpPr/>
          <p:nvPr>
            <p:custDataLst>
              <p:tags r:id="rId3"/>
            </p:custDataLst>
          </p:nvPr>
        </p:nvSpPr>
        <p:spPr>
          <a:xfrm>
            <a:off x="4521236" y="4000687"/>
            <a:ext cx="4312920" cy="109673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09600"/>
            <a:r>
              <a:rPr lang="en-US" altLang="zh-CN" sz="1600" b="1" spc="200" dirty="0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PART FIVE</a:t>
            </a:r>
            <a:endParaRPr lang="en-US" altLang="zh-CN" sz="1600" b="1" spc="200" dirty="0">
              <a:solidFill>
                <a:schemeClr val="dk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2" name="图片 1" descr="23344416_125402387965_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60000"/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8256"/>
          <a:stretch>
            <a:fillRect/>
          </a:stretch>
        </p:blipFill>
        <p:spPr>
          <a:xfrm>
            <a:off x="235585" y="81280"/>
            <a:ext cx="1741805" cy="135191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</a:endParaRPr>
          </a:p>
        </p:txBody>
      </p:sp>
      <p:sp>
        <p:nvSpPr>
          <p:cNvPr id="5" name="菱形 4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54312" y="327029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0" normalizeH="0" baseline="0" noProof="1" dirty="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endParaRPr lang="zh-CN" altLang="en-US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algn="l">
              <a:buClrTx/>
              <a:buSzTx/>
              <a:buFontTx/>
            </a:pPr>
            <a:r>
              <a:rPr sz="4300" spc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学会求助是强者行为！</a:t>
            </a:r>
            <a:endParaRPr lang="zh-CN" altLang="en-US" sz="4300" spc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4507230" y="2242820"/>
            <a:ext cx="7411720" cy="317309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</a:pPr>
            <a:r>
              <a:rPr sz="24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许多的运动场所很难看到体弱多病的人，而更多的是健美匀称的身形。</a:t>
            </a:r>
            <a:endParaRPr sz="24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0" algn="l">
              <a:buClrTx/>
              <a:buSzTx/>
            </a:pPr>
            <a:r>
              <a:rPr sz="24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心理咨询室也很难看到真正的精神疾病，而更多的是勇于成长的心灵。</a:t>
            </a:r>
            <a:endParaRPr sz="24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0" algn="l">
              <a:buClrTx/>
              <a:buSzTx/>
            </a:pPr>
            <a:endParaRPr sz="24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6" name="图片 5" descr="IMG_016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52170" y="2510155"/>
            <a:ext cx="3655060" cy="3391535"/>
          </a:xfrm>
          <a:prstGeom prst="rect">
            <a:avLst/>
          </a:prstGeom>
        </p:spPr>
      </p:pic>
      <p:pic>
        <p:nvPicPr>
          <p:cNvPr id="7" name="图片 6" descr="23344416_125402387965_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alphaModFix amt="60000"/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8256"/>
          <a:stretch>
            <a:fillRect/>
          </a:stretch>
        </p:blipFill>
        <p:spPr>
          <a:xfrm>
            <a:off x="10177145" y="95885"/>
            <a:ext cx="1741805" cy="1351915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</a:endParaRPr>
          </a:p>
        </p:txBody>
      </p:sp>
      <p:sp>
        <p:nvSpPr>
          <p:cNvPr id="3" name="菱形 2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055610" y="1447800"/>
            <a:ext cx="3466465" cy="497903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852127" y="734699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sz="3600" spc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心理健康咨询中心预约方式</a:t>
            </a:r>
            <a:endParaRPr sz="3600" spc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6" name="图片 5" descr="}R6N8M1X)PPZ4MNY$DM_SK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435" y="1885950"/>
            <a:ext cx="7479030" cy="3724910"/>
          </a:xfrm>
          <a:prstGeom prst="rect">
            <a:avLst/>
          </a:prstGeom>
        </p:spPr>
      </p:pic>
      <p:pic>
        <p:nvPicPr>
          <p:cNvPr id="7" name="图片 6" descr="23344416_125402387965_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alphaModFix amt="60000"/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8256"/>
          <a:stretch>
            <a:fillRect/>
          </a:stretch>
        </p:blipFill>
        <p:spPr>
          <a:xfrm>
            <a:off x="10177145" y="95885"/>
            <a:ext cx="1741805" cy="135191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8000">
                <a:solidFill>
                  <a:schemeClr val="accent1">
                    <a:lumMod val="50000"/>
                  </a:schemeClr>
                </a:solidFill>
              </a:rPr>
              <a:t>谢谢！</a:t>
            </a:r>
            <a:endParaRPr lang="zh-CN" altLang="en-US" sz="800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14236_1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1"/>
  <p:tag name="KSO_WM_UNIT_DEC_AREA_ID" val="d1cc83a863f44f8facf0a275f3e2120f"/>
  <p:tag name="KSO_WM_UNIT_DECORATE_INFO" val=""/>
  <p:tag name="KSO_WM_UNIT_SM_LIMIT_TYPE" val="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f3e6ac02f3a24466822b5605dfbd95ed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2"/>
  <p:tag name="KSO_WM_UNIT_ID" val="chip20214236_1*i*2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1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3"/>
  <p:tag name="KSO_WM_UNIT_ID" val="chip20214236_1*i*3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1"/>
  <p:tag name="KSO_WM_UNIT_TEXT_FILL_FORE_SCHEMECOLOR_INDEX_BRIGHTNESS" val="0"/>
  <p:tag name="KSO_WM_UNIT_TEXT_FILL_FORE_SCHEMECOLOR_INDEX" val="13"/>
  <p:tag name="KSO_WM_UNIT_TEXT_FILL_TYPE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4"/>
  <p:tag name="KSO_WM_UNIT_ID" val="chip20214236_1*i*4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1"/>
  <p:tag name="KSO_WM_UNIT_TEXT_FILL_FORE_SCHEMECOLOR_INDEX_BRIGHTNESS" val="0.35"/>
  <p:tag name="KSO_WM_UNIT_TEXT_FILL_FORE_SCHEMECOLOR_INDEX" val="13"/>
  <p:tag name="KSO_WM_UNIT_TEXT_FILL_TYPE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5"/>
  <p:tag name="KSO_WM_UNIT_ID" val="chip20214236_1*i*5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1"/>
  <p:tag name="KSO_WM_UNIT_TEXT_FILL_FORE_SCHEMECOLOR_INDEX_BRIGHTNESS" val="0.35"/>
  <p:tag name="KSO_WM_UNIT_TEXT_FILL_FORE_SCHEMECOLOR_INDEX" val="13"/>
  <p:tag name="KSO_WM_UNIT_TEXT_FILL_TYPE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6"/>
  <p:tag name="KSO_WM_UNIT_ID" val="chip20214236_1*i*6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1"/>
  <p:tag name="KSO_WM_UNIT_TEXT_FILL_FORE_SCHEMECOLOR_INDEX_BRIGHTNESS" val="0.35"/>
  <p:tag name="KSO_WM_UNIT_TEXT_FILL_FORE_SCHEMECOLOR_INDEX" val="13"/>
  <p:tag name="KSO_WM_UNIT_TEXT_FILL_TYPE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7"/>
  <p:tag name="KSO_WM_UNIT_ID" val="chip20214236_1*i*7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1"/>
  <p:tag name="KSO_WM_UNIT_TEXT_FILL_FORE_SCHEMECOLOR_INDEX_BRIGHTNESS" val="0.35"/>
  <p:tag name="KSO_WM_UNIT_TEXT_FILL_FORE_SCHEMECOLOR_INDEX" val="13"/>
  <p:tag name="KSO_WM_UNIT_TEXT_FILL_TYPE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8"/>
  <p:tag name="KSO_WM_UNIT_ID" val="chip20214236_1*i*8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1"/>
  <p:tag name="KSO_WM_UNIT_TEXT_FILL_FORE_SCHEMECOLOR_INDEX_BRIGHTNESS" val="0.35"/>
  <p:tag name="KSO_WM_UNIT_TEXT_FILL_FORE_SCHEMECOLOR_INDEX" val="13"/>
  <p:tag name="KSO_WM_UNIT_TEXT_FILL_TYPE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9"/>
  <p:tag name="KSO_WM_UNIT_ID" val="chip20214236_1*i*9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1"/>
  <p:tag name="KSO_WM_UNIT_LINE_FORE_SCHEMECOLOR_INDEX_BRIGHTNESS" val="-0.25"/>
  <p:tag name="KSO_WM_UNIT_LINE_FORE_SCHEMECOLOR_INDEX" val="14"/>
  <p:tag name="KSO_WM_UNIT_LINE_FILL_TYPE" val="2"/>
  <p:tag name="KSO_WM_UNIT_TEXT_FILL_FORE_SCHEMECOLOR_INDEX_BRIGHTNESS" val="0"/>
  <p:tag name="KSO_WM_UNIT_TEXT_FILL_FORE_SCHEMECOLOR_INDEX" val="13"/>
  <p:tag name="KSO_WM_UNIT_TEXT_FILL_TYPE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14236_1*a*1"/>
  <p:tag name="KSO_WM_TEMPLATE_CATEGORY" val="custom"/>
  <p:tag name="KSO_WM_TEMPLATE_INDEX" val="20214236"/>
  <p:tag name="KSO_WM_UNIT_LAYERLEVEL" val="1"/>
  <p:tag name="KSO_WM_TAG_VERSION" val="1.0"/>
  <p:tag name="KSO_WM_BEAUTIFY_FLAG" val="#wm#"/>
  <p:tag name="KSO_WM_UNIT_ISCONTENTSTITLE" val="0"/>
  <p:tag name="KSO_WM_UNIT_NOCLEAR" val="0"/>
  <p:tag name="KSO_WM_UNIT_VALUE" val="30"/>
  <p:tag name="KSO_WM_UNIT_TYPE" val="a"/>
  <p:tag name="KSO_WM_UNIT_INDEX" val="1"/>
  <p:tag name="KSO_WM_UNIT_ISNUMDGMTITLE" val="0"/>
  <p:tag name="KSO_WM_UNIT_PRESET_TEXT" val="客户答谢会暨产品推介会"/>
  <p:tag name="KSO_WM_UNIT_BLOCK" val="0"/>
  <p:tag name="KSO_WM_UNIT_DEC_AREA_ID" val="e326f81087d2420ab19a91c8270f38cf"/>
  <p:tag name="KSO_WM_UNIT_DEFAULT_FONT" val="24;50;4"/>
  <p:tag name="KSO_WM_CHIP_GROUPID" val="5f2a16e045e1f15ec24fe3a0"/>
  <p:tag name="KSO_WM_CHIP_XID" val="5f2a16e045e1f15ec24fe3a1"/>
  <p:tag name="KSO_WM_CHIP_FILLAREA_FILL_RULE" val="{&quot;fill_align&quot;:&quot;cm&quot;,&quot;fill_mode&quot;:&quot;adaptive&quot;,&quot;sacle_strategy&quot;:&quot;smart&quot;}"/>
  <p:tag name="KSO_WM_ASSEMBLE_CHIP_INDEX" val="f8e5a8ea281745e3945dcdd39e8feddd"/>
  <p:tag name="KSO_WM_UNIT_TEXT_FILL_FORE_SCHEMECOLOR_INDEX_BRIGHTNESS" val="0.15"/>
  <p:tag name="KSO_WM_UNIT_TEXT_FILL_FORE_SCHEMECOLOR_INDEX" val="13"/>
  <p:tag name="KSO_WM_UNIT_TEXT_FILL_TYPE" val="1"/>
  <p:tag name="KSO_WM_TEMPLATE_ASSEMBLE_XID" val="5fa21afda8fc48be8081b928"/>
  <p:tag name="KSO_WM_TEMPLATE_ASSEMBLE_GROUPID" val="5fa218d99babe8ec16f1fbe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924f051bdd534d8c8f9fd9818f0cce5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f3a8edb613a483980fc984f5870e2ac"/>
  <p:tag name="KSO_WM_UNIT_TEXT_FILL_FORE_SCHEMECOLOR_INDEX_BRIGHTNESS" val="0.35"/>
  <p:tag name="KSO_WM_UNIT_TEXT_FILL_FORE_SCHEMECOLOR_INDEX" val="13"/>
  <p:tag name="KSO_WM_UNIT_TEXT_FILL_TYPE" val="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4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4"/>
  <p:tag name="KSO_WM_UNIT_DEC_AREA_ID" val="2d8b4784937c497cb4b523f244a119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c555ccb771124cb4881e06a9b6ab5460"/>
  <p:tag name="KSO_WM_UNIT_TEXT_FILL_FORE_SCHEMECOLOR_INDEX_BRIGHTNESS" val="0"/>
  <p:tag name="KSO_WM_UNIT_TEXT_FILL_FORE_SCHEMECOLOR_INDEX" val="2"/>
  <p:tag name="KSO_WM_UNIT_TEXT_FILL_TYPE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2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2"/>
  <p:tag name="KSO_WM_UNIT_DEC_AREA_ID" val="db859dd235f5470ca803a7f7d587e0af"/>
  <p:tag name="KSO_WM_UNIT_DECORATE_INFO" val=""/>
  <p:tag name="KSO_WM_UNIT_SM_LIMIT_TYPE" val=""/>
  <p:tag name="KSO_WM_CHIP_FILLAREA_FILL_RULE" val="{&quot;fill_align&quot;:&quot;lm&quot;,&quot;fill_effect&quot;:[],&quot;fill_mode&quot;:&quot;adaptive&quot;,&quot;sacle_strategy&quot;:&quot;stretch&quot;}"/>
  <p:tag name="KSO_WM_ASSEMBLE_CHIP_INDEX" val="d5962adbbcdb4fc78b86b2ec6cf1727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2"/>
  <p:tag name="KSO_WM_UNIT_ID" val="chip20214236_2*i*2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3"/>
  <p:tag name="KSO_WM_UNIT_ID" val="chip20214236_2*i*3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2"/>
  <p:tag name="KSO_WM_UNIT_TEXT_FILL_FORE_SCHEMECOLOR_INDEX_BRIGHTNESS" val="0"/>
  <p:tag name="KSO_WM_UNIT_TEXT_FILL_FORE_SCHEMECOLOR_INDEX" val="2"/>
  <p:tag name="KSO_WM_UNIT_TEXT_FILL_TYPE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4"/>
  <p:tag name="KSO_WM_UNIT_ID" val="chip20214236_2*i*4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2"/>
  <p:tag name="KSO_WM_UNIT_TEXT_FILL_FORE_SCHEMECOLOR_INDEX_BRIGHTNESS" val="0"/>
  <p:tag name="KSO_WM_UNIT_TEXT_FILL_FORE_SCHEMECOLOR_INDEX" val="2"/>
  <p:tag name="KSO_WM_UNIT_TEXT_FILL_TYPE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5"/>
  <p:tag name="KSO_WM_UNIT_ID" val="chip20214236_2*i*5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2"/>
  <p:tag name="KSO_WM_UNIT_TEXT_FILL_FORE_SCHEMECOLOR_INDEX_BRIGHTNESS" val="0"/>
  <p:tag name="KSO_WM_UNIT_TEXT_FILL_FORE_SCHEMECOLOR_INDEX" val="2"/>
  <p:tag name="KSO_WM_UNIT_TEXT_FILL_TYPE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46c90350818342cd9c5d736f618c847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58d24081019e4f90b99bb5febb3faae7"/>
  <p:tag name="KSO_WM_UNIT_TEXT_FILL_FORE_SCHEMECOLOR_INDEX_BRIGHTNESS" val="0.35"/>
  <p:tag name="KSO_WM_UNIT_TEXT_FILL_FORE_SCHEMECOLOR_INDEX" val="13"/>
  <p:tag name="KSO_WM_UNIT_TEXT_FILL_TYPE" val="1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4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4"/>
  <p:tag name="KSO_WM_UNIT_DEC_AREA_ID" val="2cafd0f1f2cc4cd2b80863ff3134d25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f63e7b3cb2d41989eafe57ae1ce05b3"/>
  <p:tag name="KSO_WM_UNIT_TEXT_FILL_FORE_SCHEMECOLOR_INDEX_BRIGHTNESS" val="0"/>
  <p:tag name="KSO_WM_UNIT_TEXT_FILL_FORE_SCHEMECOLOR_INDEX" val="2"/>
  <p:tag name="KSO_WM_UNIT_TEXT_FILL_TYPE" val="1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14236_1*b*1"/>
  <p:tag name="KSO_WM_TEMPLATE_CATEGORY" val="custom"/>
  <p:tag name="KSO_WM_TEMPLATE_INDEX" val="20214236"/>
  <p:tag name="KSO_WM_UNIT_LAYERLEVEL" val="1"/>
  <p:tag name="KSO_WM_TAG_VERSION" val="1.0"/>
  <p:tag name="KSO_WM_BEAUTIFY_FLAG" val="#wm#"/>
  <p:tag name="KSO_WM_UNIT_PRESET_TEXT" val="单击此处添加副标题内容"/>
  <p:tag name="KSO_WM_UNIT_DEFAULT_FONT" val="14;18;2"/>
  <p:tag name="KSO_WM_UNIT_BLOCK" val="0"/>
  <p:tag name="KSO_WM_UNIT_DEC_AREA_ID" val="c4d810e3256841b58047a82c6ab67e57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aa8a9e6a66d94b28af60710ef67ffcec"/>
  <p:tag name="KSO_WM_UNIT_TEXT_FILL_FORE_SCHEMECOLOR_INDEX_BRIGHTNESS" val="0.35"/>
  <p:tag name="KSO_WM_UNIT_TEXT_FILL_FORE_SCHEMECOLOR_INDEX" val="13"/>
  <p:tag name="KSO_WM_UNIT_TEXT_FILL_TYPE" val="1"/>
  <p:tag name="KSO_WM_TEMPLATE_ASSEMBLE_XID" val="5fa21afda8fc48be8081b921"/>
  <p:tag name="KSO_WM_TEMPLATE_ASSEMBLE_GROUPID" val="5fa218d99babe8ec16f1fbe0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4236_1*a*1"/>
  <p:tag name="KSO_WM_TEMPLATE_CATEGORY" val="custom"/>
  <p:tag name="KSO_WM_TEMPLATE_INDEX" val="20214236"/>
  <p:tag name="KSO_WM_UNIT_LAYERLEVEL" val="1"/>
  <p:tag name="KSO_WM_TAG_VERSION" val="1.0"/>
  <p:tag name="KSO_WM_BEAUTIFY_FLAG" val="#wm#"/>
  <p:tag name="KSO_WM_UNIT_PRESET_TEXT" val="单击添加大标题"/>
  <p:tag name="KSO_WM_UNIT_DEFAULT_FONT" val="40;56;4"/>
  <p:tag name="KSO_WM_UNIT_BLOCK" val="0"/>
  <p:tag name="KSO_WM_UNIT_DEC_AREA_ID" val="f47686309c9b4e46836710b3d634dcad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aa8a9e6a66d94b28af60710ef67ffcec"/>
  <p:tag name="KSO_WM_UNIT_TEXT_FILL_FORE_SCHEMECOLOR_INDEX_BRIGHTNESS" val="0.15"/>
  <p:tag name="KSO_WM_UNIT_TEXT_FILL_FORE_SCHEMECOLOR_INDEX" val="13"/>
  <p:tag name="KSO_WM_UNIT_TEXT_FILL_TYPE" val="1"/>
  <p:tag name="KSO_WM_TEMPLATE_ASSEMBLE_XID" val="5fa21afda8fc48be8081b921"/>
  <p:tag name="KSO_WM_TEMPLATE_ASSEMBLE_GROUPID" val="5fa218d99babe8ec16f1fbe0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924f051bdd534d8c8f9fd9818f0cce5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f3a8edb613a483980fc984f5870e2ac"/>
  <p:tag name="KSO_WM_UNIT_TEXT_FILL_FORE_SCHEMECOLOR_INDEX_BRIGHTNESS" val="0.35"/>
  <p:tag name="KSO_WM_UNIT_TEXT_FILL_FORE_SCHEMECOLOR_INDEX" val="13"/>
  <p:tag name="KSO_WM_UNIT_TEXT_FILL_TYPE" val="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4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4"/>
  <p:tag name="KSO_WM_UNIT_DEC_AREA_ID" val="2d8b4784937c497cb4b523f244a119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c555ccb771124cb4881e06a9b6ab5460"/>
  <p:tag name="KSO_WM_UNIT_TEXT_FILL_FORE_SCHEMECOLOR_INDEX_BRIGHTNESS" val="0"/>
  <p:tag name="KSO_WM_UNIT_TEXT_FILL_FORE_SCHEMECOLOR_INDEX" val="2"/>
  <p:tag name="KSO_WM_UNIT_TEXT_FILL_TYPE" val="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924f051bdd534d8c8f9fd9818f0cce5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f3a8edb613a483980fc984f5870e2ac"/>
  <p:tag name="KSO_WM_UNIT_TEXT_FILL_FORE_SCHEMECOLOR_INDEX_BRIGHTNESS" val="0.35"/>
  <p:tag name="KSO_WM_UNIT_TEXT_FILL_FORE_SCHEMECOLOR_INDEX" val="13"/>
  <p:tag name="KSO_WM_UNIT_TEXT_FILL_TYPE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4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4"/>
  <p:tag name="KSO_WM_UNIT_DEC_AREA_ID" val="2d8b4784937c497cb4b523f244a119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c555ccb771124cb4881e06a9b6ab5460"/>
  <p:tag name="KSO_WM_UNIT_TEXT_FILL_FORE_SCHEMECOLOR_INDEX_BRIGHTNESS" val="0"/>
  <p:tag name="KSO_WM_UNIT_TEXT_FILL_FORE_SCHEMECOLOR_INDEX" val="2"/>
  <p:tag name="KSO_WM_UNIT_TEXT_FILL_TYPE" val="1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2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2"/>
  <p:tag name="KSO_WM_UNIT_DEC_AREA_ID" val="4c5b424058124c46946a37ab332f51ec"/>
  <p:tag name="KSO_WM_UNIT_DECORATE_INFO" val=""/>
  <p:tag name="KSO_WM_UNIT_SM_LIMIT_TYPE" val=""/>
  <p:tag name="KSO_WM_CHIP_FILLAREA_FILL_RULE" val="{&quot;fill_align&quot;:&quot;rm&quot;,&quot;fill_effect&quot;:[],&quot;fill_mode&quot;:&quot;adaptive&quot;,&quot;sacle_strategy&quot;:&quot;stretch&quot;}"/>
  <p:tag name="KSO_WM_ASSEMBLE_CHIP_INDEX" val="9b7bd84bc5984d92be7014d335f27942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2"/>
  <p:tag name="KSO_WM_UNIT_ID" val="chip20214236_2*i*2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2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3"/>
  <p:tag name="KSO_WM_UNIT_ID" val="chip20214236_2*i*3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2"/>
  <p:tag name="KSO_WM_UNIT_TEXT_FILL_FORE_SCHEMECOLOR_INDEX_BRIGHTNESS" val="0"/>
  <p:tag name="KSO_WM_UNIT_TEXT_FILL_FORE_SCHEMECOLOR_INDEX" val="2"/>
  <p:tag name="KSO_WM_UNIT_TEXT_FILL_TYPE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4"/>
  <p:tag name="KSO_WM_UNIT_ID" val="chip20214236_2*i*4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2"/>
  <p:tag name="KSO_WM_UNIT_TEXT_FILL_FORE_SCHEMECOLOR_INDEX_BRIGHTNESS" val="0"/>
  <p:tag name="KSO_WM_UNIT_TEXT_FILL_FORE_SCHEMECOLOR_INDEX" val="2"/>
  <p:tag name="KSO_WM_UNIT_TEXT_FILL_TYPE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5"/>
  <p:tag name="KSO_WM_UNIT_ID" val="chip20214236_2*i*5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2"/>
  <p:tag name="KSO_WM_UNIT_TEXT_FILL_FORE_SCHEMECOLOR_INDEX_BRIGHTNESS" val="0"/>
  <p:tag name="KSO_WM_UNIT_TEXT_FILL_FORE_SCHEMECOLOR_INDEX" val="2"/>
  <p:tag name="KSO_WM_UNIT_TEXT_FILL_TYPE" val="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f5e4cde9647c47ffb1e3dc3990b97fc3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c6cdf3eb4c3f4e5286445f6607563f4a"/>
  <p:tag name="KSO_WM_UNIT_TEXT_FILL_FORE_SCHEMECOLOR_INDEX_BRIGHTNESS" val="0.35"/>
  <p:tag name="KSO_WM_UNIT_TEXT_FILL_FORE_SCHEMECOLOR_INDEX" val="13"/>
  <p:tag name="KSO_WM_UNIT_TEXT_FILL_TYPE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924f051bdd534d8c8f9fd9818f0cce5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f3a8edb613a483980fc984f5870e2ac"/>
  <p:tag name="KSO_WM_UNIT_TEXT_FILL_FORE_SCHEMECOLOR_INDEX_BRIGHTNESS" val="0.35"/>
  <p:tag name="KSO_WM_UNIT_TEXT_FILL_FORE_SCHEMECOLOR_INDEX" val="13"/>
  <p:tag name="KSO_WM_UNIT_TEXT_FILL_TYPE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4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4"/>
  <p:tag name="KSO_WM_UNIT_DEC_AREA_ID" val="2d8b4784937c497cb4b523f244a119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c555ccb771124cb4881e06a9b6ab5460"/>
  <p:tag name="KSO_WM_UNIT_TEXT_FILL_FORE_SCHEMECOLOR_INDEX_BRIGHTNESS" val="0"/>
  <p:tag name="KSO_WM_UNIT_TEXT_FILL_FORE_SCHEMECOLOR_INDEX" val="2"/>
  <p:tag name="KSO_WM_UNIT_TEXT_FILL_TYPE" val="1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924f051bdd534d8c8f9fd9818f0cce5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f3a8edb613a483980fc984f5870e2ac"/>
  <p:tag name="KSO_WM_UNIT_TEXT_FILL_FORE_SCHEMECOLOR_INDEX_BRIGHTNESS" val="0.35"/>
  <p:tag name="KSO_WM_UNIT_TEXT_FILL_FORE_SCHEMECOLOR_INDEX" val="13"/>
  <p:tag name="KSO_WM_UNIT_TEXT_FILL_TYPE" val="1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4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4"/>
  <p:tag name="KSO_WM_UNIT_DEC_AREA_ID" val="2d8b4784937c497cb4b523f244a119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c555ccb771124cb4881e06a9b6ab5460"/>
  <p:tag name="KSO_WM_UNIT_TEXT_FILL_FORE_SCHEMECOLOR_INDEX_BRIGHTNESS" val="0"/>
  <p:tag name="KSO_WM_UNIT_TEXT_FILL_FORE_SCHEMECOLOR_INDEX" val="2"/>
  <p:tag name="KSO_WM_UNIT_TEXT_FILL_TYPE" val="1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924f051bdd534d8c8f9fd9818f0cce5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f3a8edb613a483980fc984f5870e2ac"/>
  <p:tag name="KSO_WM_UNIT_TEXT_FILL_FORE_SCHEMECOLOR_INDEX_BRIGHTNESS" val="0.35"/>
  <p:tag name="KSO_WM_UNIT_TEXT_FILL_FORE_SCHEMECOLOR_INDEX" val="13"/>
  <p:tag name="KSO_WM_UNIT_TEXT_FILL_TYPE" val="1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4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4"/>
  <p:tag name="KSO_WM_UNIT_DEC_AREA_ID" val="2d8b4784937c497cb4b523f244a119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c555ccb771124cb4881e06a9b6ab5460"/>
  <p:tag name="KSO_WM_UNIT_TEXT_FILL_FORE_SCHEMECOLOR_INDEX_BRIGHTNESS" val="0"/>
  <p:tag name="KSO_WM_UNIT_TEXT_FILL_FORE_SCHEMECOLOR_INDEX" val="2"/>
  <p:tag name="KSO_WM_UNIT_TEXT_FILL_TYPE" val="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14236_1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1"/>
  <p:tag name="KSO_WM_UNIT_DEC_AREA_ID" val="d1cc83a863f44f8facf0a275f3e2120f"/>
  <p:tag name="KSO_WM_UNIT_DECORATE_INFO" val=""/>
  <p:tag name="KSO_WM_UNIT_SM_LIMIT_TYPE" val="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f3e6ac02f3a24466822b5605dfbd95ed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2"/>
  <p:tag name="KSO_WM_UNIT_ID" val="chip20214236_1*i*2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1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3"/>
  <p:tag name="KSO_WM_UNIT_ID" val="chip20214236_1*i*3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1"/>
  <p:tag name="KSO_WM_UNIT_TEXT_FILL_FORE_SCHEMECOLOR_INDEX_BRIGHTNESS" val="0"/>
  <p:tag name="KSO_WM_UNIT_TEXT_FILL_FORE_SCHEMECOLOR_INDEX" val="13"/>
  <p:tag name="KSO_WM_UNIT_TEXT_FILL_TYPE" val="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4"/>
  <p:tag name="KSO_WM_UNIT_ID" val="chip20214236_1*i*4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1"/>
  <p:tag name="KSO_WM_UNIT_TEXT_FILL_FORE_SCHEMECOLOR_INDEX_BRIGHTNESS" val="0.35"/>
  <p:tag name="KSO_WM_UNIT_TEXT_FILL_FORE_SCHEMECOLOR_INDEX" val="13"/>
  <p:tag name="KSO_WM_UNIT_TEXT_FILL_TYPE" val="1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5"/>
  <p:tag name="KSO_WM_UNIT_ID" val="chip20214236_1*i*5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1"/>
  <p:tag name="KSO_WM_UNIT_TEXT_FILL_FORE_SCHEMECOLOR_INDEX_BRIGHTNESS" val="0.35"/>
  <p:tag name="KSO_WM_UNIT_TEXT_FILL_FORE_SCHEMECOLOR_INDEX" val="13"/>
  <p:tag name="KSO_WM_UNIT_TEXT_FILL_TYPE" val="1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6"/>
  <p:tag name="KSO_WM_UNIT_ID" val="chip20214236_1*i*6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1"/>
  <p:tag name="KSO_WM_UNIT_TEXT_FILL_FORE_SCHEMECOLOR_INDEX_BRIGHTNESS" val="0.35"/>
  <p:tag name="KSO_WM_UNIT_TEXT_FILL_FORE_SCHEMECOLOR_INDEX" val="13"/>
  <p:tag name="KSO_WM_UNIT_TEXT_FILL_TYPE" val="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7"/>
  <p:tag name="KSO_WM_UNIT_ID" val="chip20214236_1*i*7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1"/>
  <p:tag name="KSO_WM_UNIT_TEXT_FILL_FORE_SCHEMECOLOR_INDEX_BRIGHTNESS" val="0.35"/>
  <p:tag name="KSO_WM_UNIT_TEXT_FILL_FORE_SCHEMECOLOR_INDEX" val="13"/>
  <p:tag name="KSO_WM_UNIT_TEXT_FILL_TYPE" val="1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8"/>
  <p:tag name="KSO_WM_UNIT_ID" val="chip20214236_1*i*8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1"/>
  <p:tag name="KSO_WM_UNIT_TEXT_FILL_FORE_SCHEMECOLOR_INDEX_BRIGHTNESS" val="0.35"/>
  <p:tag name="KSO_WM_UNIT_TEXT_FILL_FORE_SCHEMECOLOR_INDEX" val="13"/>
  <p:tag name="KSO_WM_UNIT_TEXT_FILL_TYPE" val="1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9"/>
  <p:tag name="KSO_WM_UNIT_ID" val="chip20214236_1*i*9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1"/>
  <p:tag name="KSO_WM_UNIT_LINE_FORE_SCHEMECOLOR_INDEX_BRIGHTNESS" val="-0.25"/>
  <p:tag name="KSO_WM_UNIT_LINE_FORE_SCHEMECOLOR_INDEX" val="14"/>
  <p:tag name="KSO_WM_UNIT_LINE_FILL_TYPE" val="2"/>
  <p:tag name="KSO_WM_UNIT_TEXT_FILL_FORE_SCHEMECOLOR_INDEX_BRIGHTNESS" val="0"/>
  <p:tag name="KSO_WM_UNIT_TEXT_FILL_FORE_SCHEMECOLOR_INDEX" val="13"/>
  <p:tag name="KSO_WM_UNIT_TEXT_FILL_TYPE" val="1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5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14236_1*b*1"/>
  <p:tag name="KSO_WM_TEMPLATE_CATEGORY" val="custom"/>
  <p:tag name="KSO_WM_TEMPLATE_INDEX" val="20214236"/>
  <p:tag name="KSO_WM_UNIT_LAYERLEVEL" val="1"/>
  <p:tag name="KSO_WM_TAG_VERSION" val="1.0"/>
  <p:tag name="KSO_WM_BEAUTIFY_FLAG" val="#wm#"/>
  <p:tag name="KSO_WM_UNIT_PRESET_TEXT" val="单/击/此/处/添/加/副/标/题"/>
  <p:tag name="KSO_WM_UNIT_DEFAULT_FONT" val="24;44;4"/>
  <p:tag name="KSO_WM_UNIT_BLOCK" val="0"/>
  <p:tag name="KSO_WM_UNIT_DEC_AREA_ID" val="1a9092427e584f55b226721bd6b6053c"/>
  <p:tag name="KSO_WM_CHIP_GROUPID" val="5ebf634c0ac41c4a0a52586d"/>
  <p:tag name="KSO_WM_CHIP_XID" val="5ebf634c0ac41c4a0a52586e"/>
  <p:tag name="KSO_WM_CHIP_FILLAREA_FILL_RULE" val="{&quot;fill_align&quot;:&quot;cm&quot;,&quot;fill_mode&quot;:&quot;adaptive&quot;,&quot;sacle_strategy&quot;:&quot;smart&quot;}"/>
  <p:tag name="KSO_WM_ASSEMBLE_CHIP_INDEX" val="c77ec7da2e914f83aff49c805b3ea9c4"/>
  <p:tag name="KSO_WM_UNIT_TEXT_FILL_FORE_SCHEMECOLOR_INDEX_BRIGHTNESS" val="0.35"/>
  <p:tag name="KSO_WM_UNIT_TEXT_FILL_FORE_SCHEMECOLOR_INDEX" val="13"/>
  <p:tag name="KSO_WM_UNIT_TEXT_FILL_TYPE" val="1"/>
  <p:tag name="KSO_WM_TEMPLATE_ASSEMBLE_XID" val="5fa21afda8fc48be8081b96e"/>
  <p:tag name="KSO_WM_TEMPLATE_ASSEMBLE_GROUPID" val="5fa218d99babe8ec16f1fbe0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4236_1*a*1"/>
  <p:tag name="KSO_WM_TEMPLATE_CATEGORY" val="custom"/>
  <p:tag name="KSO_WM_TEMPLATE_INDEX" val="20214236"/>
  <p:tag name="KSO_WM_UNIT_LAYERLEVEL" val="1"/>
  <p:tag name="KSO_WM_TAG_VERSION" val="1.0"/>
  <p:tag name="KSO_WM_BEAUTIFY_FLAG" val="#wm#"/>
  <p:tag name="KSO_WM_UNIT_PRESET_TEXT" val="THANKS"/>
  <p:tag name="KSO_WM_UNIT_DEFAULT_FONT" val="72;88;4"/>
  <p:tag name="KSO_WM_UNIT_BLOCK" val="0"/>
  <p:tag name="KSO_WM_UNIT_DEC_AREA_ID" val="9f4c260b95494e3a932920048279b466"/>
  <p:tag name="KSO_WM_CHIP_GROUPID" val="5ebf634c0ac41c4a0a52586d"/>
  <p:tag name="KSO_WM_CHIP_XID" val="5ebf634c0ac41c4a0a52586e"/>
  <p:tag name="KSO_WM_CHIP_FILLAREA_FILL_RULE" val="{&quot;fill_align&quot;:&quot;cm&quot;,&quot;fill_mode&quot;:&quot;adaptive&quot;,&quot;sacle_strategy&quot;:&quot;smart&quot;}"/>
  <p:tag name="KSO_WM_ASSEMBLE_CHIP_INDEX" val="c77ec7da2e914f83aff49c805b3ea9c4"/>
  <p:tag name="KSO_WM_UNIT_TEXT_FILL_FORE_SCHEMECOLOR_INDEX_BRIGHTNESS" val="0.15"/>
  <p:tag name="KSO_WM_UNIT_TEXT_FILL_FORE_SCHEMECOLOR_INDEX" val="13"/>
  <p:tag name="KSO_WM_UNIT_TEXT_FILL_TYPE" val="1"/>
  <p:tag name="KSO_WM_UNIT_VALUE" val="9"/>
  <p:tag name="KSO_WM_TEMPLATE_ASSEMBLE_XID" val="5fa21afda8fc48be8081b96e"/>
  <p:tag name="KSO_WM_TEMPLATE_ASSEMBLE_GROUPID" val="5fa218d99babe8ec16f1fbe0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924f051bdd534d8c8f9fd9818f0cce5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f3a8edb613a483980fc984f5870e2ac"/>
  <p:tag name="KSO_WM_SLIDE_BACKGROUND_TYPE" val="general"/>
  <p:tag name="KSO_WM_UNIT_TEXT_FILL_FORE_SCHEMECOLOR_INDEX_BRIGHTNESS" val="0.35"/>
  <p:tag name="KSO_WM_UNIT_TEXT_FILL_FORE_SCHEMECOLOR_INDEX" val="13"/>
  <p:tag name="KSO_WM_UNIT_TEXT_FILL_TYPE" val="1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4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4"/>
  <p:tag name="KSO_WM_UNIT_DEC_AREA_ID" val="2d8b4784937c497cb4b523f244a119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c555ccb771124cb4881e06a9b6ab5460"/>
  <p:tag name="KSO_WM_SLIDE_BACKGROUND_TYPE" val="general"/>
  <p:tag name="KSO_WM_UNIT_TEXT_FILL_FORE_SCHEMECOLOR_INDEX_BRIGHTNESS" val="0"/>
  <p:tag name="KSO_WM_UNIT_TEXT_FILL_FORE_SCHEMECOLOR_INDEX" val="2"/>
  <p:tag name="KSO_WM_UNIT_TEXT_FILL_TYPE" val="1"/>
</p:tagLst>
</file>

<file path=ppt/tags/tag113.xml><?xml version="1.0" encoding="utf-8"?>
<p:tagLst xmlns:p="http://schemas.openxmlformats.org/presentationml/2006/main">
  <p:tag name="KSO_WM_SLIDE_BACKGROUND_TYPE" val="general"/>
</p:tagLst>
</file>

<file path=ppt/tags/tag114.xml><?xml version="1.0" encoding="utf-8"?>
<p:tagLst xmlns:p="http://schemas.openxmlformats.org/presentationml/2006/main">
  <p:tag name="KSO_WM_SLIDE_BACKGROUND_TYPE" val="general"/>
</p:tagLst>
</file>

<file path=ppt/tags/tag115.xml><?xml version="1.0" encoding="utf-8"?>
<p:tagLst xmlns:p="http://schemas.openxmlformats.org/presentationml/2006/main">
  <p:tag name="KSO_WM_SLIDE_BACKGROUND_TYPE" val="general"/>
</p:tagLst>
</file>

<file path=ppt/tags/tag116.xml><?xml version="1.0" encoding="utf-8"?>
<p:tagLst xmlns:p="http://schemas.openxmlformats.org/presentationml/2006/main">
  <p:tag name="KSO_WM_SLIDE_BACKGROUND_TYPE" val="general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14236_5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5"/>
  <p:tag name="KSO_WM_UNIT_DEC_AREA_ID" val="6eafbab328fd48319969a319ab1bfaf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ce580bc13e54c43b0dde29bdee8da37"/>
  <p:tag name="KSO_WM_SLIDE_BACKGROUND_TYPE" val="frame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9a5f7ceb75d54ad68ef0a52981317263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c8ad7e88cf3146188d0b0a0beb98f2bf"/>
  <p:tag name="KSO_WM_SLIDE_BACKGROUND_TYPE" val="frame"/>
  <p:tag name="KSO_WM_UNIT_TEXT_FILL_FORE_SCHEMECOLOR_INDEX_BRIGHTNESS" val="0.35"/>
  <p:tag name="KSO_WM_UNIT_TEXT_FILL_FORE_SCHEMECOLOR_INDEX" val="13"/>
  <p:tag name="KSO_WM_UNIT_TEXT_FILL_TYPE" val="1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4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4"/>
  <p:tag name="KSO_WM_UNIT_DEC_AREA_ID" val="6b566998da2b4dc691862fc5ffd8edef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fac74953c8bf43ce967450c67752e03f"/>
  <p:tag name="KSO_WM_SLIDE_BACKGROUND_TYPE" val="frame"/>
  <p:tag name="KSO_WM_UNIT_TEXT_FILL_FORE_SCHEMECOLOR_INDEX_BRIGHTNESS" val="0"/>
  <p:tag name="KSO_WM_UNIT_TEXT_FILL_FORE_SCHEMECOLOR_INDEX" val="2"/>
  <p:tag name="KSO_WM_UNIT_TEXT_FILL_TYPE" val="1"/>
</p:tagLst>
</file>

<file path=ppt/tags/tag120.xml><?xml version="1.0" encoding="utf-8"?>
<p:tagLst xmlns:p="http://schemas.openxmlformats.org/presentationml/2006/main">
  <p:tag name="KSO_WM_SLIDE_BACKGROUND_TYPE" val="frame"/>
</p:tagLst>
</file>

<file path=ppt/tags/tag121.xml><?xml version="1.0" encoding="utf-8"?>
<p:tagLst xmlns:p="http://schemas.openxmlformats.org/presentationml/2006/main">
  <p:tag name="KSO_WM_SLIDE_BACKGROUND_TYPE" val="frame"/>
</p:tagLst>
</file>

<file path=ppt/tags/tag122.xml><?xml version="1.0" encoding="utf-8"?>
<p:tagLst xmlns:p="http://schemas.openxmlformats.org/presentationml/2006/main">
  <p:tag name="KSO_WM_SLIDE_BACKGROUND_TYPE" val="frame"/>
</p:tagLst>
</file>

<file path=ppt/tags/tag123.xml><?xml version="1.0" encoding="utf-8"?>
<p:tagLst xmlns:p="http://schemas.openxmlformats.org/presentationml/2006/main">
  <p:tag name="KSO_WM_SLIDE_BACKGROUND_TYPE" val="frame"/>
</p:tagLst>
</file>

<file path=ppt/tags/tag124.xml><?xml version="1.0" encoding="utf-8"?>
<p:tagLst xmlns:p="http://schemas.openxmlformats.org/presentationml/2006/main">
  <p:tag name="KSO_WM_SLIDE_BACKGROUND_TYPE" val="frame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14236_5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5"/>
  <p:tag name="KSO_WM_UNIT_DEC_AREA_ID" val="3a7ffc26353b485faf82b5abd38e59d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ed9e653fbd0c486d94984238d52845dd"/>
  <p:tag name="KSO_WM_SLIDE_BACKGROUND_TYPE" val="leftRight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452dfbfdcad24250a8beaefc02ef0b0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cf94322622943f69e8d60503d9422a5"/>
  <p:tag name="KSO_WM_SLIDE_BACKGROUND_TYPE" val="leftRight"/>
  <p:tag name="KSO_WM_UNIT_TEXT_FILL_FORE_SCHEMECOLOR_INDEX_BRIGHTNESS" val="0.35"/>
  <p:tag name="KSO_WM_UNIT_TEXT_FILL_FORE_SCHEMECOLOR_INDEX" val="13"/>
  <p:tag name="KSO_WM_UNIT_TEXT_FILL_TYPE" val="1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4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4"/>
  <p:tag name="KSO_WM_UNIT_DEC_AREA_ID" val="af2579e16b9a4a72b13091c35d84148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4d74fbe8e4440dd9df56bd6e5b40fe5"/>
  <p:tag name="KSO_WM_SLIDE_BACKGROUND_TYPE" val="leftRight"/>
  <p:tag name="KSO_WM_UNIT_TEXT_FILL_FORE_SCHEMECOLOR_INDEX_BRIGHTNESS" val="0"/>
  <p:tag name="KSO_WM_UNIT_TEXT_FILL_FORE_SCHEMECOLOR_INDEX" val="2"/>
  <p:tag name="KSO_WM_UNIT_TEXT_FILL_TYPE" val="1"/>
</p:tagLst>
</file>

<file path=ppt/tags/tag128.xml><?xml version="1.0" encoding="utf-8"?>
<p:tagLst xmlns:p="http://schemas.openxmlformats.org/presentationml/2006/main">
  <p:tag name="KSO_WM_SLIDE_BACKGROUND_TYPE" val="leftRight"/>
</p:tagLst>
</file>

<file path=ppt/tags/tag129.xml><?xml version="1.0" encoding="utf-8"?>
<p:tagLst xmlns:p="http://schemas.openxmlformats.org/presentationml/2006/main">
  <p:tag name="KSO_WM_SLIDE_BACKGROUND_TYPE" val="leftRight"/>
</p:tagLst>
</file>

<file path=ppt/tags/tag130.xml><?xml version="1.0" encoding="utf-8"?>
<p:tagLst xmlns:p="http://schemas.openxmlformats.org/presentationml/2006/main">
  <p:tag name="KSO_WM_SLIDE_BACKGROUND_TYPE" val="leftRight"/>
</p:tagLst>
</file>

<file path=ppt/tags/tag131.xml><?xml version="1.0" encoding="utf-8"?>
<p:tagLst xmlns:p="http://schemas.openxmlformats.org/presentationml/2006/main">
  <p:tag name="KSO_WM_SLIDE_BACKGROUND_TYPE" val="leftRight"/>
</p:tagLst>
</file>

<file path=ppt/tags/tag132.xml><?xml version="1.0" encoding="utf-8"?>
<p:tagLst xmlns:p="http://schemas.openxmlformats.org/presentationml/2006/main">
  <p:tag name="KSO_WM_SLIDE_BACKGROUND_TYPE" val="leftRight"/>
</p:tagLst>
</file>

<file path=ppt/tags/tag133.xml><?xml version="1.0" encoding="utf-8"?>
<p:tagLst xmlns:p="http://schemas.openxmlformats.org/presentationml/2006/main">
  <p:tag name="KSO_WM_SLIDE_BACKGROUND_TYPE" val="leftRight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14236_5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5"/>
  <p:tag name="KSO_WM_UNIT_DEC_AREA_ID" val="2c19757e5b1c48da8a472f2f12e50d6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465646c60774b12b71c7543ceaea9d6"/>
  <p:tag name="KSO_WM_SLIDE_BACKGROUND_TYPE" val="topBottom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f06c57d3b2734aa08cdde69db6f8943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575a9549e9f49199657304f200b68e8"/>
  <p:tag name="KSO_WM_SLIDE_BACKGROUND_TYPE" val="topBottom"/>
  <p:tag name="KSO_WM_UNIT_TEXT_FILL_FORE_SCHEMECOLOR_INDEX_BRIGHTNESS" val="0.35"/>
  <p:tag name="KSO_WM_UNIT_TEXT_FILL_FORE_SCHEMECOLOR_INDEX" val="13"/>
  <p:tag name="KSO_WM_UNIT_TEXT_FILL_TYPE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4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4"/>
  <p:tag name="KSO_WM_UNIT_DEC_AREA_ID" val="5b3839e33c094c1bbc8507bc169c0f0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9a309c2dbe7f40b6aeb69a3fb4838edc"/>
  <p:tag name="KSO_WM_SLIDE_BACKGROUND_TYPE" val="topBottom"/>
  <p:tag name="KSO_WM_UNIT_TEXT_FILL_FORE_SCHEMECOLOR_INDEX_BRIGHTNESS" val="0"/>
  <p:tag name="KSO_WM_UNIT_TEXT_FILL_FORE_SCHEMECOLOR_INDEX" val="2"/>
  <p:tag name="KSO_WM_UNIT_TEXT_FILL_TYPE" val="1"/>
</p:tagLst>
</file>

<file path=ppt/tags/tag137.xml><?xml version="1.0" encoding="utf-8"?>
<p:tagLst xmlns:p="http://schemas.openxmlformats.org/presentationml/2006/main">
  <p:tag name="KSO_WM_SLIDE_BACKGROUND_TYPE" val="topBottom"/>
</p:tagLst>
</file>

<file path=ppt/tags/tag138.xml><?xml version="1.0" encoding="utf-8"?>
<p:tagLst xmlns:p="http://schemas.openxmlformats.org/presentationml/2006/main">
  <p:tag name="KSO_WM_SLIDE_BACKGROUND_TYPE" val="topBottom"/>
</p:tagLst>
</file>

<file path=ppt/tags/tag139.xml><?xml version="1.0" encoding="utf-8"?>
<p:tagLst xmlns:p="http://schemas.openxmlformats.org/presentationml/2006/main">
  <p:tag name="KSO_WM_SLIDE_BACKGROUND_TYPE" val="topBottom"/>
</p:tagLst>
</file>

<file path=ppt/tags/tag140.xml><?xml version="1.0" encoding="utf-8"?>
<p:tagLst xmlns:p="http://schemas.openxmlformats.org/presentationml/2006/main">
  <p:tag name="KSO_WM_SLIDE_BACKGROUND_TYPE" val="topBottom"/>
</p:tagLst>
</file>

<file path=ppt/tags/tag141.xml><?xml version="1.0" encoding="utf-8"?>
<p:tagLst xmlns:p="http://schemas.openxmlformats.org/presentationml/2006/main">
  <p:tag name="KSO_WM_SLIDE_BACKGROUND_TYPE" val="topBottom"/>
</p:tagLst>
</file>

<file path=ppt/tags/tag142.xml><?xml version="1.0" encoding="utf-8"?>
<p:tagLst xmlns:p="http://schemas.openxmlformats.org/presentationml/2006/main">
  <p:tag name="KSO_WM_SLIDE_BACKGROUND_TYPE" val="topBottom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14236_5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5"/>
  <p:tag name="KSO_WM_UNIT_DEC_AREA_ID" val="0b1d7cfd600743bc85235122663fd61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0e5cf1573f4c29a1fe9f0424010347"/>
  <p:tag name="KSO_WM_SLIDE_BACKGROUND_TYPE" val="bottomTop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d22292f92c5944809cff747dc1d97ed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c2ed570570f4c50a3e8396c1a169d1c"/>
  <p:tag name="KSO_WM_SLIDE_BACKGROUND_TYPE" val="bottomTop"/>
  <p:tag name="KSO_WM_UNIT_TEXT_FILL_FORE_SCHEMECOLOR_INDEX_BRIGHTNESS" val="0.35"/>
  <p:tag name="KSO_WM_UNIT_TEXT_FILL_FORE_SCHEMECOLOR_INDEX" val="13"/>
  <p:tag name="KSO_WM_UNIT_TEXT_FILL_TYPE" val="1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4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4"/>
  <p:tag name="KSO_WM_UNIT_DEC_AREA_ID" val="2c9ed5aa4c2d4f99ab6b78fbd53ec463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7cee3e3cd074d019b427def7fd5ef7f"/>
  <p:tag name="KSO_WM_SLIDE_BACKGROUND_TYPE" val="bottomTop"/>
  <p:tag name="KSO_WM_UNIT_TEXT_FILL_FORE_SCHEMECOLOR_INDEX_BRIGHTNESS" val="0"/>
  <p:tag name="KSO_WM_UNIT_TEXT_FILL_FORE_SCHEMECOLOR_INDEX" val="2"/>
  <p:tag name="KSO_WM_UNIT_TEXT_FILL_TYPE" val="1"/>
</p:tagLst>
</file>

<file path=ppt/tags/tag146.xml><?xml version="1.0" encoding="utf-8"?>
<p:tagLst xmlns:p="http://schemas.openxmlformats.org/presentationml/2006/main">
  <p:tag name="KSO_WM_SLIDE_BACKGROUND_TYPE" val="bottomTop"/>
</p:tagLst>
</file>

<file path=ppt/tags/tag147.xml><?xml version="1.0" encoding="utf-8"?>
<p:tagLst xmlns:p="http://schemas.openxmlformats.org/presentationml/2006/main">
  <p:tag name="KSO_WM_SLIDE_BACKGROUND_TYPE" val="bottomTop"/>
</p:tagLst>
</file>

<file path=ppt/tags/tag148.xml><?xml version="1.0" encoding="utf-8"?>
<p:tagLst xmlns:p="http://schemas.openxmlformats.org/presentationml/2006/main">
  <p:tag name="KSO_WM_SLIDE_BACKGROUND_TYPE" val="bottomTop"/>
</p:tagLst>
</file>

<file path=ppt/tags/tag149.xml><?xml version="1.0" encoding="utf-8"?>
<p:tagLst xmlns:p="http://schemas.openxmlformats.org/presentationml/2006/main">
  <p:tag name="KSO_WM_SLIDE_BACKGROUND_TYPE" val="bottomTop"/>
</p:tagLst>
</file>

<file path=ppt/tags/tag150.xml><?xml version="1.0" encoding="utf-8"?>
<p:tagLst xmlns:p="http://schemas.openxmlformats.org/presentationml/2006/main">
  <p:tag name="KSO_WM_SLIDE_BACKGROUND_TYPE" val="bottomTop"/>
</p:tagLst>
</file>

<file path=ppt/tags/tag151.xml><?xml version="1.0" encoding="utf-8"?>
<p:tagLst xmlns:p="http://schemas.openxmlformats.org/presentationml/2006/main">
  <p:tag name="KSO_WM_SLIDE_BACKGROUND_TYPE" val="bottomTop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14236_5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5"/>
  <p:tag name="KSO_WM_UNIT_DEC_AREA_ID" val="71950d9ad028457980f92e94faee728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4351735568dd49699e7fe772fee21594"/>
  <p:tag name="KSO_WM_SLIDE_BACKGROUND_TYPE" val="navigation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6457013f9c2045dfbc799ab90108795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92b0754c92349e5b8b3c01523bd2824"/>
  <p:tag name="KSO_WM_SLIDE_BACKGROUND_TYPE" val="navigation"/>
  <p:tag name="KSO_WM_UNIT_TEXT_FILL_FORE_SCHEMECOLOR_INDEX_BRIGHTNESS" val="0.35"/>
  <p:tag name="KSO_WM_UNIT_TEXT_FILL_FORE_SCHEMECOLOR_INDEX" val="13"/>
  <p:tag name="KSO_WM_UNIT_TEXT_FILL_TYPE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4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4"/>
  <p:tag name="KSO_WM_UNIT_DEC_AREA_ID" val="db2ffaf49fb046f791e6600b5000f6c3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dc8ab7e9e8b74eb4a50468eb76069c86"/>
  <p:tag name="KSO_WM_SLIDE_BACKGROUND_TYPE" val="navigation"/>
  <p:tag name="KSO_WM_UNIT_TEXT_FILL_FORE_SCHEMECOLOR_INDEX_BRIGHTNESS" val="0"/>
  <p:tag name="KSO_WM_UNIT_TEXT_FILL_FORE_SCHEMECOLOR_INDEX" val="2"/>
  <p:tag name="KSO_WM_UNIT_TEXT_FILL_TYPE" val="1"/>
</p:tagLst>
</file>

<file path=ppt/tags/tag155.xml><?xml version="1.0" encoding="utf-8"?>
<p:tagLst xmlns:p="http://schemas.openxmlformats.org/presentationml/2006/main">
  <p:tag name="KSO_WM_SLIDE_BACKGROUND_TYPE" val="navigation"/>
</p:tagLst>
</file>

<file path=ppt/tags/tag156.xml><?xml version="1.0" encoding="utf-8"?>
<p:tagLst xmlns:p="http://schemas.openxmlformats.org/presentationml/2006/main">
  <p:tag name="KSO_WM_SLIDE_BACKGROUND_TYPE" val="navigation"/>
</p:tagLst>
</file>

<file path=ppt/tags/tag157.xml><?xml version="1.0" encoding="utf-8"?>
<p:tagLst xmlns:p="http://schemas.openxmlformats.org/presentationml/2006/main">
  <p:tag name="KSO_WM_SLIDE_BACKGROUND_TYPE" val="navigation"/>
</p:tagLst>
</file>

<file path=ppt/tags/tag158.xml><?xml version="1.0" encoding="utf-8"?>
<p:tagLst xmlns:p="http://schemas.openxmlformats.org/presentationml/2006/main">
  <p:tag name="KSO_WM_SLIDE_BACKGROUND_TYPE" val="navigation"/>
</p:tagLst>
</file>

<file path=ppt/tags/tag159.xml><?xml version="1.0" encoding="utf-8"?>
<p:tagLst xmlns:p="http://schemas.openxmlformats.org/presentationml/2006/main">
  <p:tag name="KSO_WM_SLIDE_BACKGROUND_TYPE" val="navigation"/>
</p:tagLst>
</file>

<file path=ppt/tags/tag160.xml><?xml version="1.0" encoding="utf-8"?>
<p:tagLst xmlns:p="http://schemas.openxmlformats.org/presentationml/2006/main">
  <p:tag name="KSO_WM_SLIDE_BACKGROUND_TYPE" val="navigation"/>
</p:tagLst>
</file>

<file path=ppt/tags/tag161.xml><?xml version="1.0" encoding="utf-8"?>
<p:tagLst xmlns:p="http://schemas.openxmlformats.org/presentationml/2006/main">
  <p:tag name="KSO_WM_SLIDE_BACKGROUND_TYPE" val="navigation"/>
</p:tagLst>
</file>

<file path=ppt/tags/tag162.xml><?xml version="1.0" encoding="utf-8"?>
<p:tagLst xmlns:p="http://schemas.openxmlformats.org/presentationml/2006/main">
  <p:tag name="KSO_WM_SLIDE_BACKGROUND_TYPE" val="navigation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14236_5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5"/>
  <p:tag name="KSO_WM_UNIT_DEC_AREA_ID" val="de7b2fda917549529e6676b80f7eac7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e8e9f5dcca2047b5a8cb193694d292e4"/>
  <p:tag name="KSO_WM_SLIDE_BACKGROUND_TYPE" val="belt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c0e39fa7f70c4ff8812aff04a88d6bda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8a1e0c5d5554bfea340cf4e95d967f5"/>
  <p:tag name="KSO_WM_SLIDE_BACKGROUND_TYPE" val="belt"/>
  <p:tag name="KSO_WM_UNIT_TEXT_FILL_FORE_SCHEMECOLOR_INDEX_BRIGHTNESS" val="0.35"/>
  <p:tag name="KSO_WM_UNIT_TEXT_FILL_FORE_SCHEMECOLOR_INDEX" val="13"/>
  <p:tag name="KSO_WM_UNIT_TEXT_FILL_TYPE" val="1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4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4"/>
  <p:tag name="KSO_WM_UNIT_DEC_AREA_ID" val="fd5a698dd5524e849f97fac5209743d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9ed1119c38844c6699cd402b9e85a34d"/>
  <p:tag name="KSO_WM_SLIDE_BACKGROUND_TYPE" val="belt"/>
  <p:tag name="KSO_WM_UNIT_TEXT_FILL_FORE_SCHEMECOLOR_INDEX_BRIGHTNESS" val="0"/>
  <p:tag name="KSO_WM_UNIT_TEXT_FILL_FORE_SCHEMECOLOR_INDEX" val="2"/>
  <p:tag name="KSO_WM_UNIT_TEXT_FILL_TYPE" val="1"/>
</p:tagLst>
</file>

<file path=ppt/tags/tag166.xml><?xml version="1.0" encoding="utf-8"?>
<p:tagLst xmlns:p="http://schemas.openxmlformats.org/presentationml/2006/main">
  <p:tag name="KSO_WM_SLIDE_BACKGROUND_TYPE" val="belt"/>
</p:tagLst>
</file>

<file path=ppt/tags/tag167.xml><?xml version="1.0" encoding="utf-8"?>
<p:tagLst xmlns:p="http://schemas.openxmlformats.org/presentationml/2006/main">
  <p:tag name="KSO_WM_SLIDE_BACKGROUND_TYPE" val="belt"/>
</p:tagLst>
</file>

<file path=ppt/tags/tag168.xml><?xml version="1.0" encoding="utf-8"?>
<p:tagLst xmlns:p="http://schemas.openxmlformats.org/presentationml/2006/main">
  <p:tag name="KSO_WM_SLIDE_BACKGROUND_TYPE" val="belt"/>
</p:tagLst>
</file>

<file path=ppt/tags/tag169.xml><?xml version="1.0" encoding="utf-8"?>
<p:tagLst xmlns:p="http://schemas.openxmlformats.org/presentationml/2006/main">
  <p:tag name="KSO_WM_SLIDE_BACKGROUND_TYPE" val="belt"/>
</p:tagLst>
</file>

<file path=ppt/tags/tag170.xml><?xml version="1.0" encoding="utf-8"?>
<p:tagLst xmlns:p="http://schemas.openxmlformats.org/presentationml/2006/main">
  <p:tag name="KSO_WM_SLIDE_BACKGROUND_TYPE" val="belt"/>
</p:tagLst>
</file>

<file path=ppt/tags/tag171.xml><?xml version="1.0" encoding="utf-8"?>
<p:tagLst xmlns:p="http://schemas.openxmlformats.org/presentationml/2006/main">
  <p:tag name="KSO_WM_TEMPLATE_CATEGORY" val="custom"/>
  <p:tag name="KSO_WM_TEMPLATE_INDEX" val="20214236"/>
</p:tagLst>
</file>

<file path=ppt/tags/tag172.xml><?xml version="1.0" encoding="utf-8"?>
<p:tagLst xmlns:p="http://schemas.openxmlformats.org/presentationml/2006/main">
  <p:tag name="KSO_WM_TEMPLATE_CATEGORY" val="custom"/>
  <p:tag name="KSO_WM_TEMPLATE_INDEX" val="20214236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14236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14236_1*i*1"/>
  <p:tag name="KSO_WM_TEMPLATE_CATEGORY" val="custom"/>
  <p:tag name="KSO_WM_TEMPLATE_INDEX" val="20214236"/>
  <p:tag name="KSO_WM_UNIT_LAYERLEVEL" val="1"/>
  <p:tag name="KSO_WM_TAG_VERSION" val="1.0"/>
  <p:tag name="KSO_WM_BEAUTIFY_FLAG" val="#wm#"/>
  <p:tag name="KSO_WM_UNIT_BLOCK" val="0"/>
  <p:tag name="KSO_WM_UNIT_SM_LIMIT_TYPE" val="3"/>
  <p:tag name="KSO_WM_UNIT_DEC_AREA_ID" val="17abf31d6a364ab6bffc4edb32c41f4d"/>
  <p:tag name="KSO_WM_UNIT_DECORATE_INFO" val="{&quot;DecorateInfoH&quot;:{&quot;IsAbs&quot;:true},&quot;DecorateInfoW&quot;:{&quot;IsAbs&quot;:false},&quot;DecorateInfoX&quot;:{&quot;IsAbs&quot;:true,&quot;Pos&quot;:2},&quot;DecorateInfoY&quot;:{&quot;IsAbs&quot;:true,&quot;Pos&quot;:0},&quot;ReferentInfo&quot;:{&quot;Id&quot;:&quot;e326f81087d2420ab19a91c8270f38cf&quot;,&quot;X&quot;:{&quot;Pos&quot;:2},&quot;Y&quot;:{&quot;Pos&quot;:2}},&quot;whChangeMode&quot;:0}"/>
  <p:tag name="KSO_WM_CHIP_GROUPID" val="5f2a16e045e1f15ec24fe3a0"/>
  <p:tag name="KSO_WM_CHIP_XID" val="5f2a16e045e1f15ec24fe3a1"/>
  <p:tag name="KSO_WM_CHIP_FILLAREA_FILL_RULE" val="{&quot;fill_align&quot;:&quot;cm&quot;,&quot;fill_mode&quot;:&quot;adaptive&quot;,&quot;sacle_strategy&quot;:&quot;smart&quot;}"/>
  <p:tag name="KSO_WM_UNIT_DEC_SUPPORTCHANGEPIC" val="0"/>
  <p:tag name="KSO_WM_UNIT_DEC_CHANGEPICRESERVED" val="0"/>
  <p:tag name="KSO_WM_ASSEMBLE_CHIP_INDEX" val="f8e5a8ea281745e3945dcdd39e8feddd"/>
  <p:tag name="KSO_WM_UNIT_LINE_FORE_SCHEMECOLOR_INDEX_BRIGHTNESS" val="0.5"/>
  <p:tag name="KSO_WM_UNIT_LINE_FORE_SCHEMECOLOR_INDEX" val="13"/>
  <p:tag name="KSO_WM_UNIT_LINE_FILL_TYPE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14236_1*a*1"/>
  <p:tag name="KSO_WM_TEMPLATE_CATEGORY" val="custom"/>
  <p:tag name="KSO_WM_TEMPLATE_INDEX" val="20214236"/>
  <p:tag name="KSO_WM_UNIT_LAYERLEVEL" val="1"/>
  <p:tag name="KSO_WM_TAG_VERSION" val="1.0"/>
  <p:tag name="KSO_WM_BEAUTIFY_FLAG" val="#wm#"/>
  <p:tag name="KSO_WM_UNIT_ISCONTENTSTITLE" val="0"/>
  <p:tag name="KSO_WM_UNIT_NOCLEAR" val="0"/>
  <p:tag name="KSO_WM_UNIT_VALUE" val="30"/>
  <p:tag name="KSO_WM_UNIT_TYPE" val="a"/>
  <p:tag name="KSO_WM_UNIT_INDEX" val="1"/>
  <p:tag name="KSO_WM_UNIT_ISNUMDGMTITLE" val="0"/>
  <p:tag name="KSO_WM_UNIT_PRESET_TEXT" val="客户答谢会暨产品推介会"/>
  <p:tag name="KSO_WM_UNIT_BLOCK" val="0"/>
  <p:tag name="KSO_WM_UNIT_DEC_AREA_ID" val="e326f81087d2420ab19a91c8270f38cf"/>
  <p:tag name="KSO_WM_UNIT_DEFAULT_FONT" val="24;50;4"/>
  <p:tag name="KSO_WM_CHIP_GROUPID" val="5f2a16e045e1f15ec24fe3a0"/>
  <p:tag name="KSO_WM_CHIP_XID" val="5f2a16e045e1f15ec24fe3a1"/>
  <p:tag name="KSO_WM_CHIP_FILLAREA_FILL_RULE" val="{&quot;fill_align&quot;:&quot;cm&quot;,&quot;fill_mode&quot;:&quot;adaptive&quot;,&quot;sacle_strategy&quot;:&quot;smart&quot;}"/>
  <p:tag name="KSO_WM_ASSEMBLE_CHIP_INDEX" val="f8e5a8ea281745e3945dcdd39e8feddd"/>
  <p:tag name="KSO_WM_UNIT_TEXT_FILL_FORE_SCHEMECOLOR_INDEX_BRIGHTNESS" val="0.15"/>
  <p:tag name="KSO_WM_UNIT_TEXT_FILL_FORE_SCHEMECOLOR_INDEX" val="13"/>
  <p:tag name="KSO_WM_UNIT_TEXT_FILL_TYPE" val="1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14236_1*f*1"/>
  <p:tag name="KSO_WM_TEMPLATE_CATEGORY" val="custom"/>
  <p:tag name="KSO_WM_TEMPLATE_INDEX" val="20214236"/>
  <p:tag name="KSO_WM_UNIT_LAYERLEVEL" val="1"/>
  <p:tag name="KSO_WM_TAG_VERSION" val="1.0"/>
  <p:tag name="KSO_WM_BEAUTIFY_FLAG" val="#wm#"/>
  <p:tag name="KSO_WM_UNIT_ISCONTENTSTITLE" val="0"/>
  <p:tag name="KSO_WM_UNIT_NOCLEAR" val="0"/>
  <p:tag name="KSO_WM_UNIT_ISNUMDGMTITLE" val="0"/>
  <p:tag name="KSO_WM_UNIT_SUBTYPE" val="b"/>
  <p:tag name="KSO_WM_UNIT_PRESET_TEXT" val="汇报人姓名"/>
  <p:tag name="KSO_WM_UNIT_VALUE" val="54"/>
  <p:tag name="KSO_WM_UNIT_TYPE" val="f"/>
  <p:tag name="KSO_WM_UNIT_INDEX" val="1"/>
  <p:tag name="KSO_WM_UNIT_BLOCK" val="0"/>
  <p:tag name="KSO_WM_UNIT_DEC_AREA_ID" val="5f43673a8aa449c9a370816672d50c64"/>
  <p:tag name="KSO_WM_UNIT_DEFAULT_FONT" val="18;24;2"/>
  <p:tag name="KSO_WM_CHIP_GROUPID" val="5f2a16e045e1f15ec24fe3a0"/>
  <p:tag name="KSO_WM_CHIP_XID" val="5f2a16e045e1f15ec24fe3a1"/>
  <p:tag name="KSO_WM_CHIP_FILLAREA_FILL_RULE" val="{&quot;fill_align&quot;:&quot;cm&quot;,&quot;fill_mode&quot;:&quot;adaptive&quot;,&quot;sacle_strategy&quot;:&quot;smart&quot;}"/>
  <p:tag name="KSO_WM_ASSEMBLE_CHIP_INDEX" val="f8e5a8ea281745e3945dcdd39e8feddd"/>
  <p:tag name="KSO_WM_UNIT_TEXT_FILL_FORE_SCHEMECOLOR_INDEX_BRIGHTNESS" val="0.35"/>
  <p:tag name="KSO_WM_UNIT_TEXT_FILL_FORE_SCHEMECOLOR_INDEX" val="13"/>
  <p:tag name="KSO_WM_UNIT_TEXT_FILL_TYPE" val="1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14236_1*f*2"/>
  <p:tag name="KSO_WM_TEMPLATE_CATEGORY" val="custom"/>
  <p:tag name="KSO_WM_TEMPLATE_INDEX" val="2021423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SUBTYPE" val="c"/>
  <p:tag name="KSO_WM_UNIT_PRESET_TEXT" val="2020/01/01"/>
  <p:tag name="KSO_WM_UNIT_VALUE" val="30"/>
  <p:tag name="KSO_WM_UNIT_TYPE" val="f"/>
  <p:tag name="KSO_WM_UNIT_INDEX" val="2"/>
  <p:tag name="KSO_WM_UNIT_BLOCK" val="0"/>
  <p:tag name="KSO_WM_UNIT_DEC_AREA_ID" val="6268ba954ec74cae995a376cadc51b96"/>
  <p:tag name="KSO_WM_UNIT_DEFAULT_FONT" val="18;24;2"/>
  <p:tag name="KSO_WM_CHIP_GROUPID" val="5f2a16e045e1f15ec24fe3a0"/>
  <p:tag name="KSO_WM_CHIP_XID" val="5f2a16e045e1f15ec24fe3a1"/>
  <p:tag name="KSO_WM_CHIP_FILLAREA_FILL_RULE" val="{&quot;fill_align&quot;:&quot;cm&quot;,&quot;fill_mode&quot;:&quot;adaptive&quot;,&quot;sacle_strategy&quot;:&quot;smart&quot;}"/>
  <p:tag name="KSO_WM_ASSEMBLE_CHIP_INDEX" val="f8e5a8ea281745e3945dcdd39e8feddd"/>
  <p:tag name="KSO_WM_UNIT_TEXT_FILL_FORE_SCHEMECOLOR_INDEX_BRIGHTNESS" val="0.35"/>
  <p:tag name="KSO_WM_UNIT_TEXT_FILL_FORE_SCHEMECOLOR_INDEX" val="13"/>
  <p:tag name="KSO_WM_UNIT_TEXT_FILL_TYPE" val="1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SLIDE_ID" val="custom20214236_1"/>
  <p:tag name="KSO_WM_TEMPLATE_SUBCATEGORY" val="21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14236"/>
  <p:tag name="KSO_WM_SLIDE_LAYOUT" val="a_f"/>
  <p:tag name="KSO_WM_SLIDE_LAYOUT_CNT" val="1_2"/>
  <p:tag name="KSO_WM_UNIT_SHOW_EDIT_AREA_INDICATION" val="1"/>
  <p:tag name="KSO_WM_TEMPLATE_THUMBS_INDEX" val="1、7、10、11、12、45"/>
  <p:tag name="KSO_WM_COMBINE_RELATE_SLIDE_ID" val="background20176429_1"/>
  <p:tag name="KSO_WM_TEMPLATE_MASTER_THUMB_INDEX" val="13"/>
  <p:tag name="KSO_WM_SPECIAL_SOURCE" val="bdnull"/>
  <p:tag name="KSO_WM_CHIP_INFOS" val="{&quot;layout_type&quot;:&quot;formiddle3&quot;,&quot;slide_type&quot;:[&quot;title&quot;],&quot;aspect_ratio&quot;:&quot;16:9&quot;}"/>
  <p:tag name="KSO_WM_CHIP_XID" val="5ebe041a0ac41c4a0a52557e"/>
  <p:tag name="KSO_WM_CHIP_FILLPROP" val="[[{&quot;fill_id&quot;:&quot;0fc8cb0b5be24332a6c5a6db9e174d8a&quot;,&quot;fill_align&quot;:&quot;cm&quot;,&quot;text_align&quot;:&quot;cm&quot;,&quot;text_direction&quot;:&quot;horizontal&quot;,&quot;chip_types&quot;:[&quot;text&quot;,&quot;header&quot;]}]]"/>
  <p:tag name="KSO_WM_SLIDE_SIZE" val="700*380"/>
  <p:tag name="KSO_WM_SLIDE_POSITION" val="130*79"/>
  <p:tag name="KSO_WM_CHIP_GROUPID" val="5ebf6661ddc3daf3fef3f760"/>
  <p:tag name="KSO_WM_SLIDE_LAYOUT_INFO" val="{&quot;id&quot;:&quot;2020-11-04T11:07:53&quot;,&quot;maxSize&quot;:{&quot;size1&quot;:52.927526177300344},&quot;minSize&quot;:{&quot;size1&quot;:43.82752617730034},&quot;normalSize&quot;:{&quot;size1&quot;:48.127526177300346},&quot;subLayout&quot;:[{&quot;id&quot;:&quot;2020-11-04T11:07:53&quot;,&quot;margin&quot;:{&quot;bottom&quot;:0.6827429533004761,&quot;left&quot;:4.598269462585449,&quot;right&quot;:4.5737762451171875,&quot;top&quot;:4.381861686706543},&quot;type&quot;:0},{&quot;id&quot;:&quot;2020-11-04T11:07:53&quot;,&quot;margin&quot;:{&quot;bottom&quot;:2.828322410583496,&quot;left&quot;:4.581008434295654,&quot;right&quot;:16.101327896118164,&quot;top&quot;:0.7998872995376587},&quot;type&quot;:0}],&quot;type&quot;:0}"/>
  <p:tag name="KSO_WM_SLIDE_BK_DARK_LIGHT" val="2"/>
  <p:tag name="KSO_WM_SLIDE_BACKGROUND_TYPE" val="general"/>
  <p:tag name="KSO_WM_SLIDE_SUPPORT_FEATURE_TYPE" val="0"/>
  <p:tag name="KSO_WM_TEMPLATE_ASSEMBLE_XID" val="5fa21afda8fc48be8081b928"/>
  <p:tag name="KSO_WM_TEMPLATE_ASSEMBLE_GROUPID" val="5fa218d99babe8ec16f1fbe0"/>
</p:tagLst>
</file>

<file path=ppt/tags/tag180.xml><?xml version="1.0" encoding="utf-8"?>
<p:tagLst xmlns:p="http://schemas.openxmlformats.org/presentationml/2006/main">
  <p:tag name="KSO_WM_BEAUTIFY_FLAG" val="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14236_3*i*1"/>
  <p:tag name="KSO_WM_TEMPLATE_CATEGORY" val="custom"/>
  <p:tag name="KSO_WM_TEMPLATE_INDEX" val="20214236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8ffdb28d2dd84cca98748808f8691d49"/>
  <p:tag name="KSO_WM_UNIT_DECORATE_INFO" val="{&quot;DecorateInfoH&quot;:{&quot;IsAbs&quot;:true},&quot;DecorateInfoW&quot;:{&quot;IsAbs&quot;:true},&quot;DecorateInfoX&quot;:{&quot;IsAbs&quot;:true,&quot;Pos&quot;:0},&quot;DecorateInfoY&quot;:{&quot;IsAbs&quot;:true,&quot;Pos&quot;:0},&quot;ReferentInfo&quot;:{&quot;Id&quot;:&quot;821a88abe141432aa085f6587b78b810&quot;,&quot;X&quot;:{&quot;Pos&quot;:0},&quot;Y&quot;:{&quot;Pos&quot;:2}}}"/>
  <p:tag name="KSO_WM_CHIP_GROUPID" val="5ec7b0ee8193540dcf6eac41"/>
  <p:tag name="KSO_WM_CHIP_XID" val="5ec7b0ee8193540dcf6eac42"/>
  <p:tag name="KSO_WM_CHIP_FILLAREA_FILL_RULE" val="{&quot;fill_align&quot;:&quot;lm&quot;,&quot;fill_mode&quot;:&quot;adaptive&quot;,&quot;sacle_strategy&quot;:&quot;smart&quot;}"/>
  <p:tag name="KSO_WM_ASSEMBLE_CHIP_INDEX" val="5a3ce13ad2b940049b615c4a2ede2ef5"/>
  <p:tag name="KSO_WM_UNIT_LINE_FORE_SCHEMECOLOR_INDEX_BRIGHTNESS" val="-0.25"/>
  <p:tag name="KSO_WM_UNIT_LINE_FORE_SCHEMECOLOR_INDEX" val="14"/>
  <p:tag name="KSO_WM_UNIT_LINE_FILL_TYPE" val="2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SUBTYPE" val="a"/>
  <p:tag name="KSO_WM_UNIT_PRESET_TEXT" val="标题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custom20214236_3*l_h_f*1_1_1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9"/>
  <p:tag name="KSO_WM_UNIT_DEC_AREA_ID" val="17a39ae24a364d4e856e1335307ce209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0f0e9b0d93be431f965c929251464e93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14236_3*l_h_i*1_1_2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9"/>
  <p:tag name="KSO_WM_UNIT_DEC_AREA_ID" val="bf94e0f3e6cb4da6be156286f3987e8a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0f0e9b0d93be431f965c929251464e93"/>
  <p:tag name="KSO_WM_UNIT_FILL_FORE_SCHEMECOLOR_INDEX_BRIGHTNESS" val="0.6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8"/>
  <p:tag name="KSO_WM_UNIT_USESOURCEFORMAT_APPLY" val="1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SUBTYPE" val="a"/>
  <p:tag name="KSO_WM_UNIT_PRESET_TEXT" val="标题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custom20214236_3*l_h_f*1_2_1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9"/>
  <p:tag name="KSO_WM_UNIT_DEC_AREA_ID" val="58534ec3e04c4e368ad650003d37f07a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0f0e9b0d93be431f965c929251464e93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14236_3*l_h_i*1_2_2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9"/>
  <p:tag name="KSO_WM_UNIT_DEC_AREA_ID" val="2de7006c00ef4b1c9c3cae8f2299289a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0f0e9b0d93be431f965c929251464e93"/>
  <p:tag name="KSO_WM_UNIT_FILL_FORE_SCHEMECOLOR_INDEX_BRIGHTNESS" val="0.6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8"/>
  <p:tag name="KSO_WM_UNIT_USESOURCEFORMAT_APPLY" val="1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SUBTYPE" val="a"/>
  <p:tag name="KSO_WM_UNIT_PRESET_TEXT" val="标题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custom20214236_3*l_h_f*1_3_1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9"/>
  <p:tag name="KSO_WM_UNIT_DEC_AREA_ID" val="bd88e2cc145d45889dc44bca90a52840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0f0e9b0d93be431f965c929251464e93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14236_3*l_h_i*1_3_2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9"/>
  <p:tag name="KSO_WM_UNIT_DEC_AREA_ID" val="35cc42cd514d4242abf1a4c9184aebe8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0f0e9b0d93be431f965c929251464e93"/>
  <p:tag name="KSO_WM_UNIT_FILL_FORE_SCHEMECOLOR_INDEX_BRIGHTNESS" val="0.6"/>
  <p:tag name="KSO_WM_UNIT_FILL_FORE_SCHEMECOLOR_INDEX" val="7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8"/>
  <p:tag name="KSO_WM_UNIT_USESOURCEFORMAT_APPLY" val="1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SUBTYPE" val="a"/>
  <p:tag name="KSO_WM_UNIT_PRESET_TEXT" val="标题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custom20214236_3*l_h_f*1_3_1"/>
  <p:tag name="KSO_WM_TEMPLATE_CATEGORY" val="custom"/>
  <p:tag name="KSO_WM_TEMPLATE_INDEX" val="20214236"/>
  <p:tag name="KSO_WM_UNIT_LAYERLEVEL" val="1_1_1"/>
  <p:tag name="KSO_WM_TAG_VERSION" val="1.0"/>
  <p:tag name="KSO_WM_BEAUTIFY_FLAG" val=""/>
  <p:tag name="KSO_WM_CHIP_GROUPID" val="5f707df00ff15d9a40ebae87"/>
  <p:tag name="KSO_WM_CHIP_XID" val="5f707df00ff15d9a40ebae89"/>
  <p:tag name="KSO_WM_UNIT_DEC_AREA_ID" val="bd88e2cc145d45889dc44bca90a52840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0f0e9b0d93be431f965c929251464e93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14236_3*l_h_i*1_3_2"/>
  <p:tag name="KSO_WM_TEMPLATE_CATEGORY" val="custom"/>
  <p:tag name="KSO_WM_TEMPLATE_INDEX" val="20214236"/>
  <p:tag name="KSO_WM_UNIT_LAYERLEVEL" val="1_1_1"/>
  <p:tag name="KSO_WM_TAG_VERSION" val="1.0"/>
  <p:tag name="KSO_WM_BEAUTIFY_FLAG" val=""/>
  <p:tag name="KSO_WM_CHIP_GROUPID" val="5f707df00ff15d9a40ebae87"/>
  <p:tag name="KSO_WM_CHIP_XID" val="5f707df00ff15d9a40ebae89"/>
  <p:tag name="KSO_WM_UNIT_DEC_AREA_ID" val="35cc42cd514d4242abf1a4c9184aebe8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0f0e9b0d93be431f965c929251464e93"/>
  <p:tag name="KSO_WM_UNIT_FILL_FORE_SCHEMECOLOR_INDEX_BRIGHTNESS" val="0.6"/>
  <p:tag name="KSO_WM_UNIT_FILL_FORE_SCHEMECOLOR_INDEX" val="7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8"/>
  <p:tag name="KSO_WM_UNIT_USESOURCEFORMAT_APPLY" val="1"/>
</p:tagLst>
</file>

<file path=ppt/tags/tag190.xml><?xml version="1.0" encoding="utf-8"?>
<p:tagLst xmlns:p="http://schemas.openxmlformats.org/presentationml/2006/main">
  <p:tag name="KSO_WM_BEAUTIFY_FLAG" val="#wm#"/>
  <p:tag name="KSO_WM_TEMPLATE_CATEGORY" val="custom"/>
  <p:tag name="KSO_WM_TEMPLATE_INDEX" val="20214236"/>
  <p:tag name="KSO_WM_SLIDE_ID" val="custom20214236_3"/>
  <p:tag name="KSO_WM_TEMPLATE_SUBCATEGORY" val="21"/>
  <p:tag name="KSO_WM_TEMPLATE_MASTER_TYPE" val="1"/>
  <p:tag name="KSO_WM_TEMPLATE_COLOR_TYPE" val="1"/>
  <p:tag name="KSO_WM_SLIDE_TYPE" val="contents"/>
  <p:tag name="KSO_WM_SLIDE_SUBTYPE" val="diag"/>
  <p:tag name="KSO_WM_SLIDE_ITEM_CNT" val="3"/>
  <p:tag name="KSO_WM_SLIDE_INDEX" val="3"/>
  <p:tag name="KSO_WM_DIAGRAM_GROUP_CODE" val="l1-1"/>
  <p:tag name="KSO_WM_SLIDE_DIAGTYPE" val="l"/>
  <p:tag name="KSO_WM_TAG_VERSION" val="1.0"/>
  <p:tag name="KSO_WM_SLIDE_LAYOUT" val="a_l"/>
  <p:tag name="KSO_WM_SLIDE_LAYOUT_CNT" val="1_1"/>
  <p:tag name="KSO_WM_SPECIAL_SOURCE" val="bdnull"/>
  <p:tag name="KSO_WM_CHIP_INFOS" val="{&quot;layout_type&quot;:&quot;forright1&quot;,&quot;slide_type&quot;:[&quot;contents&quot;],&quot;aspect_ratio&quot;:&quot;16:9&quot;}"/>
  <p:tag name="KSO_WM_CHIP_XID" val="5ebe041a0ac41c4a0a525582"/>
  <p:tag name="KSO_WM_CHIP_FILLPROP" val="[[{&quot;fill_id&quot;:&quot;dfc69a30630540528897bf74acf33a16&quot;,&quot;fill_align&quot;:&quot;lm&quot;,&quot;text_align&quot;:&quot;lm&quot;,&quot;text_direction&quot;:&quot;horizontal&quot;,&quot;chip_types&quot;:[&quot;catalogtitle&quot;]},{&quot;fill_id&quot;:&quot;3c5c495c658f4ea6902c5ae822423cea&quot;,&quot;fill_align&quot;:&quot;lm&quot;,&quot;text_align&quot;:&quot;lm&quot;,&quot;text_direction&quot;:&quot;horizontal&quot;,&quot;chip_types&quot;:[&quot;diagram&quot;]}],[{&quot;fill_id&quot;:&quot;dfc69a30630540528897bf74acf33a16&quot;,&quot;fill_align&quot;:&quot;cm&quot;,&quot;text_align&quot;:&quot;cm&quot;,&quot;text_direction&quot;:&quot;horizontal&quot;,&quot;chip_types&quot;:[&quot;catalogtitle&quot;]},{&quot;fill_id&quot;:&quot;3c5c495c658f4ea6902c5ae822423cea&quot;,&quot;fill_align&quot;:&quot;lm&quot;,&quot;text_align&quot;:&quot;lm&quot;,&quot;text_direction&quot;:&quot;horizontal&quot;,&quot;chip_types&quot;:[&quot;diagram&quot;]}],[{&quot;fill_id&quot;:&quot;dfc69a30630540528897bf74acf33a16&quot;,&quot;fill_align&quot;:&quot;cm&quot;,&quot;text_align&quot;:&quot;cm&quot;,&quot;text_direction&quot;:&quot;horizontal&quot;,&quot;chip_types&quot;:[&quot;catalogtitle&quot;]},{&quot;fill_id&quot;:&quot;3c5c495c658f4ea6902c5ae822423cea&quot;,&quot;fill_align&quot;:&quot;cm&quot;,&quot;text_align&quot;:&quot;lm&quot;,&quot;text_direction&quot;:&quot;horizontal&quot;,&quot;chip_types&quot;:[&quot;diagram&quot;]}]]"/>
  <p:tag name="KSO_WM_SLIDE_SIZE" val="396*384"/>
  <p:tag name="KSO_WM_SLIDE_POSITION" val="442*36"/>
  <p:tag name="KSO_WM_SLIDE_RATIO" val="1.777778"/>
  <p:tag name="KSO_WM_CHIP_GROUPID" val="5ebf6661ddc3daf3fef3f760"/>
  <p:tag name="KSO_WM_SLIDE_BK_DARK_LIGHT" val="2"/>
  <p:tag name="KSO_WM_SLIDE_BACKGROUND_TYPE" val="general"/>
  <p:tag name="KSO_WM_SLIDE_SUPPORT_FEATURE_TYPE" val="0"/>
  <p:tag name="KSO_WM_TEMPLATE_ASSEMBLE_XID" val="5fa21afda8fc48be8081ba03"/>
  <p:tag name="KSO_WM_TEMPLATE_ASSEMBLE_GROUPID" val="5fa218d99babe8ec16f1fbe0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14236_4*i*1"/>
  <p:tag name="KSO_WM_TEMPLATE_CATEGORY" val="custom"/>
  <p:tag name="KSO_WM_TEMPLATE_INDEX" val="20214236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0f7dc598db6f4f74afb3e4c1369804b2"/>
  <p:tag name="KSO_WM_UNIT_DECORATE_INFO" val="{&quot;DecorateInfoH&quot;:{&quot;IsAbs&quot;:true},&quot;DecorateInfoW&quot;:{&quot;IsAbs&quot;:true},&quot;DecorateInfoX&quot;:{&quot;IsAbs&quot;:true,&quot;Pos&quot;:0},&quot;DecorateInfoY&quot;:{&quot;IsAbs&quot;:true,&quot;Pos&quot;:0},&quot;ReferentInfo&quot;:{&quot;Id&quot;:&quot;07997eb9f9e240f68a32096d067fd812&quot;,&quot;X&quot;:{&quot;Pos&quot;:0},&quot;Y&quot;:{&quot;Pos&quot;:2}}}"/>
  <p:tag name="KSO_WM_CHIP_GROUPID" val="5ec7b0ee8193540dcf6eac41"/>
  <p:tag name="KSO_WM_CHIP_XID" val="5ec7b0ee8193540dcf6eac42"/>
  <p:tag name="KSO_WM_CHIP_FILLAREA_FILL_RULE" val="{&quot;fill_align&quot;:&quot;lm&quot;,&quot;fill_mode&quot;:&quot;adaptive&quot;,&quot;sacle_strategy&quot;:&quot;smart&quot;}"/>
  <p:tag name="KSO_WM_ASSEMBLE_CHIP_INDEX" val="093c6270aa0f41d88acfb3c5c534e656"/>
  <p:tag name="KSO_WM_UNIT_LINE_FORE_SCHEMECOLOR_INDEX_BRIGHTNESS" val="-0.25"/>
  <p:tag name="KSO_WM_UNIT_LINE_FORE_SCHEMECOLOR_INDEX" val="14"/>
  <p:tag name="KSO_WM_UNIT_LINE_FILL_TYPE" val="2"/>
</p:tagLst>
</file>

<file path=ppt/tags/tag19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4236_4*a*1"/>
  <p:tag name="KSO_WM_TEMPLATE_CATEGORY" val="custom"/>
  <p:tag name="KSO_WM_TEMPLATE_INDEX" val="20214236"/>
  <p:tag name="KSO_WM_UNIT_LAYERLEVEL" val="1"/>
  <p:tag name="KSO_WM_TAG_VERSION" val="1.0"/>
  <p:tag name="KSO_WM_BEAUTIFY_FLAG" val="#wm#"/>
  <p:tag name="KSO_WM_UNIT_BLOCK" val="0"/>
  <p:tag name="KSO_WM_UNIT_DEC_AREA_ID" val="07997eb9f9e240f68a32096d067fd812"/>
  <p:tag name="KSO_WM_CHIP_GROUPID" val="5ec7b0ee8193540dcf6eac41"/>
  <p:tag name="KSO_WM_CHIP_XID" val="5ec7b0ee8193540dcf6eac42"/>
  <p:tag name="KSO_WM_CHIP_FILLAREA_FILL_RULE" val="{&quot;fill_align&quot;:&quot;lm&quot;,&quot;fill_mode&quot;:&quot;adaptive&quot;,&quot;sacle_strategy&quot;:&quot;smart&quot;}"/>
  <p:tag name="KSO_WM_ASSEMBLE_CHIP_INDEX" val="093c6270aa0f41d88acfb3c5c534e656"/>
  <p:tag name="KSO_WM_UNIT_TEXT_FILL_FORE_SCHEMECOLOR_INDEX_BRIGHTNESS" val="0.15"/>
  <p:tag name="KSO_WM_UNIT_TEXT_FILL_FORE_SCHEMECOLOR_INDEX" val="13"/>
  <p:tag name="KSO_WM_UNIT_TEXT_FILL_TYPE" val="1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14236_4*l_h_i*1_1_1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a"/>
  <p:tag name="KSO_WM_UNIT_DEC_AREA_ID" val="c4dc66df859a43518564beb63f802898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1f6332b809354d779ed4710282e86d64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9"/>
  <p:tag name="KSO_WM_UNIT_USESOURCEFORMAT_APPLY" val="1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SUBTYPE" val="a"/>
  <p:tag name="KSO_WM_UNIT_PRESET_TEXT" val="标题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custom20214236_4*l_h_f*1_1_1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a"/>
  <p:tag name="KSO_WM_UNIT_DEC_AREA_ID" val="f076b3b7b7034205b30f488b31c14fa0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1f6332b809354d779ed4710282e86d64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14236_4*l_h_i*1_1_2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a"/>
  <p:tag name="KSO_WM_UNIT_DEC_AREA_ID" val="78b2d1fb4b5d4718864cea8f155d763a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1f6332b809354d779ed4710282e86d64"/>
  <p:tag name="KSO_WM_UNIT_FILL_FORE_SCHEMECOLOR_INDEX_BRIGHTNESS" val="0.6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8"/>
  <p:tag name="KSO_WM_UNIT_USESOURCEFORMAT_APPLY" val="1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14236_4*l_h_i*1_2_1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a"/>
  <p:tag name="KSO_WM_UNIT_DEC_AREA_ID" val="ded80a04e39a468eb308886d9beee578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1f6332b809354d779ed4710282e86d64"/>
  <p:tag name="KSO_WM_UNIT_FILL_FORE_SCHEMECOLOR_INDEX_BRIGHTNESS" val="0.4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9"/>
  <p:tag name="KSO_WM_UNIT_USESOURCEFORMAT_APPLY" val="1"/>
</p:tagLst>
</file>

<file path=ppt/tags/tag197.xml><?xml version="1.0" encoding="utf-8"?>
<p:tagLst xmlns:p="http://schemas.openxmlformats.org/presentationml/2006/main">
  <p:tag name="KSO_WM_UNIT_ISCONTENTSTITLE" val="0"/>
  <p:tag name="KSO_WM_UNIT_ISNUMDGMTITLE" val="0"/>
  <p:tag name="KSO_WM_UNIT_SUBTYPE" val="a"/>
  <p:tag name="KSO_WM_UNIT_PRESET_TEXT" val="标题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custom20214236_4*l_h_f*1_2_1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a"/>
  <p:tag name="KSO_WM_UNIT_DEC_AREA_ID" val="c9cf84eaf90449148132a123462a2436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1f6332b809354d779ed4710282e86d64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14236_4*l_h_i*1_2_2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a"/>
  <p:tag name="KSO_WM_UNIT_DEC_AREA_ID" val="cfdb5710c32e4085938b8f810b5e0490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1f6332b809354d779ed4710282e86d64"/>
  <p:tag name="KSO_WM_UNIT_FILL_FORE_SCHEMECOLOR_INDEX_BRIGHTNESS" val="0.6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8"/>
  <p:tag name="KSO_WM_UNIT_USESOURCEFORMAT_APPLY" val="1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14236_4*l_h_i*1_3_1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a"/>
  <p:tag name="KSO_WM_UNIT_DEC_AREA_ID" val="342d4694d1f54b648c48961a4a308afa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1f6332b809354d779ed4710282e86d64"/>
  <p:tag name="KSO_WM_UNIT_FILL_FORE_SCHEMECOLOR_INDEX_BRIGHTNESS" val="0.4"/>
  <p:tag name="KSO_WM_UNIT_FILL_FORE_SCHEMECOLOR_INDEX" val="7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9"/>
  <p:tag name="KSO_WM_UNIT_USESOURCEFORMAT_APPLY" val="1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SUBTYPE" val="a"/>
  <p:tag name="KSO_WM_UNIT_PRESET_TEXT" val="标题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custom20214236_4*l_h_f*1_3_1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a"/>
  <p:tag name="KSO_WM_UNIT_DEC_AREA_ID" val="d04d260c52b044e48f4640bcfdb98708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1f6332b809354d779ed4710282e86d64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14236_4*l_h_i*1_3_2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a"/>
  <p:tag name="KSO_WM_UNIT_DEC_AREA_ID" val="ce9b784906584f4dae0bf5b4c639f4d4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1f6332b809354d779ed4710282e86d64"/>
  <p:tag name="KSO_WM_UNIT_FILL_FORE_SCHEMECOLOR_INDEX_BRIGHTNESS" val="0.6"/>
  <p:tag name="KSO_WM_UNIT_FILL_FORE_SCHEMECOLOR_INDEX" val="7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8"/>
  <p:tag name="KSO_WM_UNIT_USESOURCEFORMAT_APPLY" val="1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14236_4*l_h_i*1_4_1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a"/>
  <p:tag name="KSO_WM_UNIT_DEC_AREA_ID" val="6e8a6d4b16bd4451862d7a4ef100cf21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1f6332b809354d779ed4710282e86d64"/>
  <p:tag name="KSO_WM_UNIT_FILL_FORE_SCHEMECOLOR_INDEX_BRIGHTNESS" val="0.4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9"/>
  <p:tag name="KSO_WM_UNIT_USESOURCEFORMAT_APPLY" val="1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SUBTYPE" val="a"/>
  <p:tag name="KSO_WM_UNIT_PRESET_TEXT" val="标题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custom20214236_4*l_h_f*1_4_1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a"/>
  <p:tag name="KSO_WM_UNIT_DEC_AREA_ID" val="a50f524306284d828d1a5a774aaf5472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1f6332b809354d779ed4710282e86d64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14236_4*l_h_i*1_4_2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a"/>
  <p:tag name="KSO_WM_UNIT_DEC_AREA_ID" val="a24df0bb4fc74df1abac02e256c6fbe3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1f6332b809354d779ed4710282e86d64"/>
  <p:tag name="KSO_WM_UNIT_FILL_FORE_SCHEMECOLOR_INDEX_BRIGHTNESS" val="0.6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8"/>
  <p:tag name="KSO_WM_UNIT_USESOURCEFORMAT_APPLY" val="1"/>
</p:tagLst>
</file>

<file path=ppt/tags/tag205.xml><?xml version="1.0" encoding="utf-8"?>
<p:tagLst xmlns:p="http://schemas.openxmlformats.org/presentationml/2006/main">
  <p:tag name="KSO_WM_BEAUTIFY_FLAG" val=""/>
</p:tagLst>
</file>

<file path=ppt/tags/tag206.xml><?xml version="1.0" encoding="utf-8"?>
<p:tagLst xmlns:p="http://schemas.openxmlformats.org/presentationml/2006/main">
  <p:tag name="KSO_WM_BEAUTIFY_FLAG" val="#wm#"/>
  <p:tag name="KSO_WM_TEMPLATE_CATEGORY" val="custom"/>
  <p:tag name="KSO_WM_TEMPLATE_INDEX" val="20214236"/>
  <p:tag name="KSO_WM_SLIDE_ID" val="custom20214236_4"/>
  <p:tag name="KSO_WM_TEMPLATE_SUBCATEGORY" val="21"/>
  <p:tag name="KSO_WM_TEMPLATE_MASTER_TYPE" val="1"/>
  <p:tag name="KSO_WM_TEMPLATE_COLOR_TYPE" val="1"/>
  <p:tag name="KSO_WM_SLIDE_ITEM_CNT" val="4"/>
  <p:tag name="KSO_WM_SLIDE_INDEX" val="4"/>
  <p:tag name="KSO_WM_DIAGRAM_GROUP_CODE" val="l1-1"/>
  <p:tag name="KSO_WM_SLIDE_DIAGTYPE" val="l"/>
  <p:tag name="KSO_WM_TAG_VERSION" val="1.0"/>
  <p:tag name="KSO_WM_SLIDE_LAYOUT" val="a_l"/>
  <p:tag name="KSO_WM_SLIDE_LAYOUT_CNT" val="1_1"/>
  <p:tag name="KSO_WM_SLIDE_TYPE" val="contents"/>
  <p:tag name="KSO_WM_SLIDE_SUBTYPE" val="diag"/>
  <p:tag name="KSO_WM_SPECIAL_SOURCE" val="bdnull"/>
  <p:tag name="KSO_WM_CHIP_INFOS" val="{&quot;layout_type&quot;:&quot;forright1&quot;,&quot;slide_type&quot;:[&quot;contents&quot;],&quot;aspect_ratio&quot;:&quot;16:9&quot;}"/>
  <p:tag name="KSO_WM_CHIP_XID" val="5ebe041a0ac41c4a0a525582"/>
  <p:tag name="KSO_WM_CHIP_FILLPROP" val="[[{&quot;fill_id&quot;:&quot;dfc69a30630540528897bf74acf33a16&quot;,&quot;fill_align&quot;:&quot;lm&quot;,&quot;text_align&quot;:&quot;lm&quot;,&quot;text_direction&quot;:&quot;horizontal&quot;,&quot;chip_types&quot;:[&quot;catalogtitle&quot;]},{&quot;fill_id&quot;:&quot;3c5c495c658f4ea6902c5ae822423cea&quot;,&quot;fill_align&quot;:&quot;lm&quot;,&quot;text_align&quot;:&quot;lm&quot;,&quot;text_direction&quot;:&quot;horizontal&quot;,&quot;chip_types&quot;:[&quot;diagram&quot;]}],[{&quot;fill_id&quot;:&quot;dfc69a30630540528897bf74acf33a16&quot;,&quot;fill_align&quot;:&quot;cm&quot;,&quot;text_align&quot;:&quot;cm&quot;,&quot;text_direction&quot;:&quot;horizontal&quot;,&quot;chip_types&quot;:[&quot;catalogtitle&quot;]},{&quot;fill_id&quot;:&quot;3c5c495c658f4ea6902c5ae822423cea&quot;,&quot;fill_align&quot;:&quot;lm&quot;,&quot;text_align&quot;:&quot;lm&quot;,&quot;text_direction&quot;:&quot;horizontal&quot;,&quot;chip_types&quot;:[&quot;diagram&quot;]}],[{&quot;fill_id&quot;:&quot;dfc69a30630540528897bf74acf33a16&quot;,&quot;fill_align&quot;:&quot;cm&quot;,&quot;text_align&quot;:&quot;cm&quot;,&quot;text_direction&quot;:&quot;horizontal&quot;,&quot;chip_types&quot;:[&quot;catalogtitle&quot;]},{&quot;fill_id&quot;:&quot;3c5c495c658f4ea6902c5ae822423cea&quot;,&quot;fill_align&quot;:&quot;cm&quot;,&quot;text_align&quot;:&quot;lm&quot;,&quot;text_direction&quot;:&quot;horizontal&quot;,&quot;chip_types&quot;:[&quot;diagram&quot;]}]]"/>
  <p:tag name="KSO_WM_SLIDE_SIZE" val="396*384"/>
  <p:tag name="KSO_WM_SLIDE_POSITION" val="442*36"/>
  <p:tag name="KSO_WM_SLIDE_RATIO" val="1.777778"/>
  <p:tag name="KSO_WM_CHIP_GROUPID" val="5ebf6661ddc3daf3fef3f760"/>
  <p:tag name="KSO_WM_SLIDE_BK_DARK_LIGHT" val="2"/>
  <p:tag name="KSO_WM_SLIDE_BACKGROUND_TYPE" val="general"/>
  <p:tag name="KSO_WM_SLIDE_SUPPORT_FEATURE_TYPE" val="0"/>
  <p:tag name="KSO_WM_TEMPLATE_ASSEMBLE_XID" val="5fa21afda8fc48be8081ba04"/>
  <p:tag name="KSO_WM_TEMPLATE_ASSEMBLE_GROUPID" val="5fa218d99babe8ec16f1fbe0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924f051bdd534d8c8f9fd9818f0cce5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f3a8edb613a483980fc984f5870e2ac"/>
  <p:tag name="KSO_WM_SLIDE_BACKGROUND_TYPE" val="general"/>
  <p:tag name="KSO_WM_UNIT_TEXT_FILL_FORE_SCHEMECOLOR_INDEX_BRIGHTNESS" val="0.35"/>
  <p:tag name="KSO_WM_UNIT_TEXT_FILL_FORE_SCHEMECOLOR_INDEX" val="13"/>
  <p:tag name="KSO_WM_UNIT_TEXT_FILL_TYPE" val="1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4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4"/>
  <p:tag name="KSO_WM_UNIT_DEC_AREA_ID" val="2d8b4784937c497cb4b523f244a119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c555ccb771124cb4881e06a9b6ab5460"/>
  <p:tag name="KSO_WM_SLIDE_BACKGROUND_TYPE" val="general"/>
  <p:tag name="KSO_WM_UNIT_TEXT_FILL_FORE_SCHEMECOLOR_INDEX_BRIGHTNESS" val="0"/>
  <p:tag name="KSO_WM_UNIT_TEXT_FILL_FORE_SCHEMECOLOR_INDEX" val="2"/>
  <p:tag name="KSO_WM_UNIT_TEXT_FILL_TYPE" val="1"/>
</p:tagLst>
</file>

<file path=ppt/tags/tag20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0.xml><?xml version="1.0" encoding="utf-8"?>
<p:tagLst xmlns:p="http://schemas.openxmlformats.org/presentationml/2006/main">
  <p:tag name="KSO_WM_BEAUTIFY_FLAG" val=""/>
  <p:tag name="KSO_WM_UNIT_TEXT_FILL_FORE_SCHEMECOLOR_INDEX_BRIGHTNESS" val="0"/>
  <p:tag name="KSO_WM_UNIT_TEXT_FILL_FORE_SCHEMECOLOR_INDEX" val="13"/>
  <p:tag name="KSO_WM_UNIT_TEXT_FILL_TYPE" val="1"/>
</p:tagLst>
</file>

<file path=ppt/tags/tag211.xml><?xml version="1.0" encoding="utf-8"?>
<p:tagLst xmlns:p="http://schemas.openxmlformats.org/presentationml/2006/main">
  <p:tag name="KSO_WM_BEAUTIFY_FLAG" val=""/>
  <p:tag name="KSO_WM_UNIT_TEXT_FILL_FORE_SCHEMECOLOR_INDEX_BRIGHTNESS" val="0"/>
  <p:tag name="KSO_WM_UNIT_TEXT_FILL_FORE_SCHEMECOLOR_INDEX" val="13"/>
  <p:tag name="KSO_WM_UNIT_TEXT_FILL_TYPE" val="1"/>
</p:tagLst>
</file>

<file path=ppt/tags/tag212.xml><?xml version="1.0" encoding="utf-8"?>
<p:tagLst xmlns:p="http://schemas.openxmlformats.org/presentationml/2006/main">
  <p:tag name="KSO_WM_BEAUTIFY_FLAG" val=""/>
  <p:tag name="KSO_WM_UNIT_TEXT_FILL_FORE_SCHEMECOLOR_INDEX_BRIGHTNESS" val="0"/>
  <p:tag name="KSO_WM_UNIT_TEXT_FILL_FORE_SCHEMECOLOR_INDEX" val="13"/>
  <p:tag name="KSO_WM_UNIT_TEXT_FILL_TYPE" val="1"/>
</p:tagLst>
</file>

<file path=ppt/tags/tag213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</p:tagLst>
</file>

<file path=ppt/tags/tag214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</p:tagLst>
</file>

<file path=ppt/tags/tag215.xml><?xml version="1.0" encoding="utf-8"?>
<p:tagLst xmlns:p="http://schemas.openxmlformats.org/presentationml/2006/main">
  <p:tag name="KSO_WM_UNIT_PLACING_PICTURE_USER_VIEWPORT" val="{&quot;height&quot;:10000,&quot;width&quot;:12980}"/>
</p:tagLst>
</file>

<file path=ppt/tags/tag216.xml><?xml version="1.0" encoding="utf-8"?>
<p:tagLst xmlns:p="http://schemas.openxmlformats.org/presentationml/2006/main">
  <p:tag name="KSO_WM_BEAUTIFY_FLAG" val=""/>
</p:tagLst>
</file>

<file path=ppt/tags/tag217.xml><?xml version="1.0" encoding="utf-8"?>
<p:tagLst xmlns:p="http://schemas.openxmlformats.org/presentationml/2006/main">
  <p:tag name="KSO_WM_BEAUTIFY_FLAG" val="#wm#"/>
  <p:tag name="KSO_WM_TEMPLATE_CATEGORY" val="custom"/>
  <p:tag name="KSO_WM_TEMPLATE_INDEX" val="20177147"/>
  <p:tag name="KSO_WM_SLIDE_BACKGROUND_TYPE" val="general"/>
  <p:tag name="KSO_WM_SPECIAL_SOURCE" val="bdnull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14236_5*i*1"/>
  <p:tag name="KSO_WM_TEMPLATE_CATEGORY" val="custom"/>
  <p:tag name="KSO_WM_TEMPLATE_INDEX" val="20214236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78b1e3def04e44e990ddd646346a24cd"/>
  <p:tag name="KSO_WM_UNIT_DECORATE_INFO" val="{&quot;DecorateInfoH&quot;:{&quot;IsAbs&quot;:true},&quot;DecorateInfoW&quot;:{&quot;IsAbs&quot;:true},&quot;DecorateInfoX&quot;:{&quot;IsAbs&quot;:true,&quot;Pos&quot;:0},&quot;DecorateInfoY&quot;:{&quot;IsAbs&quot;:true,&quot;Pos&quot;:0},&quot;ReferentInfo&quot;:{&quot;Id&quot;:&quot;522217a7596048efa21a491e6bdf97b3&quot;,&quot;X&quot;:{&quot;Pos&quot;:0},&quot;Y&quot;:{&quot;Pos&quot;:2}}}"/>
  <p:tag name="KSO_WM_CHIP_GROUPID" val="5ec7b0ee8193540dcf6eac41"/>
  <p:tag name="KSO_WM_CHIP_XID" val="5ec7b0ee8193540dcf6eac42"/>
  <p:tag name="KSO_WM_CHIP_FILLAREA_FILL_RULE" val="{&quot;fill_align&quot;:&quot;lm&quot;,&quot;fill_mode&quot;:&quot;adaptive&quot;,&quot;sacle_strategy&quot;:&quot;smart&quot;}"/>
  <p:tag name="KSO_WM_ASSEMBLE_CHIP_INDEX" val="93206309c71c4135813785d31170a0e7"/>
  <p:tag name="KSO_WM_UNIT_LINE_FORE_SCHEMECOLOR_INDEX_BRIGHTNESS" val="-0.25"/>
  <p:tag name="KSO_WM_UNIT_LINE_FORE_SCHEMECOLOR_INDEX" val="14"/>
  <p:tag name="KSO_WM_UNIT_LINE_FILL_TYPE" val="2"/>
</p:tagLst>
</file>

<file path=ppt/tags/tag2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4236_5*a*1"/>
  <p:tag name="KSO_WM_TEMPLATE_CATEGORY" val="custom"/>
  <p:tag name="KSO_WM_TEMPLATE_INDEX" val="20214236"/>
  <p:tag name="KSO_WM_UNIT_LAYERLEVEL" val="1"/>
  <p:tag name="KSO_WM_TAG_VERSION" val="1.0"/>
  <p:tag name="KSO_WM_BEAUTIFY_FLAG" val="#wm#"/>
  <p:tag name="KSO_WM_UNIT_BLOCK" val="0"/>
  <p:tag name="KSO_WM_UNIT_DEC_AREA_ID" val="522217a7596048efa21a491e6bdf97b3"/>
  <p:tag name="KSO_WM_CHIP_GROUPID" val="5ec7b0ee8193540dcf6eac41"/>
  <p:tag name="KSO_WM_CHIP_XID" val="5ec7b0ee8193540dcf6eac42"/>
  <p:tag name="KSO_WM_CHIP_FILLAREA_FILL_RULE" val="{&quot;fill_align&quot;:&quot;lm&quot;,&quot;fill_mode&quot;:&quot;adaptive&quot;,&quot;sacle_strategy&quot;:&quot;smart&quot;}"/>
  <p:tag name="KSO_WM_ASSEMBLE_CHIP_INDEX" val="93206309c71c4135813785d31170a0e7"/>
  <p:tag name="KSO_WM_UNIT_TEXT_FILL_FORE_SCHEMECOLOR_INDEX_BRIGHTNESS" val="0.15"/>
  <p:tag name="KSO_WM_UNIT_TEXT_FILL_FORE_SCHEMECOLOR_INDEX" val="13"/>
  <p:tag name="KSO_WM_UNIT_TEXT_FILL_TYPE" val="1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14236_5*l_h_i*1_1_1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b"/>
  <p:tag name="KSO_WM_UNIT_DEC_AREA_ID" val="f31dc5a33ff744bcb3a03990529720db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f44eb8cac8c54b908f87e75dbf96b64a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2"/>
  <p:tag name="KSO_WM_UNIT_USESOURCEFORMAT_APPLY" val="1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SUBTYPE" val="a"/>
  <p:tag name="KSO_WM_UNIT_PRESET_TEXT" val="标题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custom20214236_5*l_h_f*1_1_1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b"/>
  <p:tag name="KSO_WM_UNIT_DEC_AREA_ID" val="15412323f72b448a8068a48c92d69faa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f44eb8cac8c54b908f87e75dbf96b64a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14236_5*l_h_i*1_1_2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b"/>
  <p:tag name="KSO_WM_UNIT_DEC_AREA_ID" val="fc06a77739914d43aade9edce857b17b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f44eb8cac8c54b908f87e75dbf96b64a"/>
  <p:tag name="KSO_WM_UNIT_FILL_FORE_SCHEMECOLOR_INDEX_BRIGHTNESS" val="0.6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6"/>
  <p:tag name="KSO_WM_UNIT_USESOURCEFORMAT_APPLY" val="1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14236_5*l_h_i*1_2_1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b"/>
  <p:tag name="KSO_WM_UNIT_DEC_AREA_ID" val="d516d86be55444afb7ed4b02d5bf2484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f44eb8cac8c54b908f87e75dbf96b64a"/>
  <p:tag name="KSO_WM_UNIT_FILL_FORE_SCHEMECOLOR_INDEX_BRIGHTNESS" val="0.4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2"/>
  <p:tag name="KSO_WM_UNIT_USESOURCEFORMAT_APPLY" val="1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SUBTYPE" val="a"/>
  <p:tag name="KSO_WM_UNIT_PRESET_TEXT" val="标题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custom20214236_5*l_h_f*1_2_1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b"/>
  <p:tag name="KSO_WM_UNIT_DEC_AREA_ID" val="bce2bf19025043448e9d884a6ab77dc5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f44eb8cac8c54b908f87e75dbf96b64a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14236_5*l_h_i*1_2_2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b"/>
  <p:tag name="KSO_WM_UNIT_DEC_AREA_ID" val="9927bc72d7fb4bae8823f36dc3c20fc0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f44eb8cac8c54b908f87e75dbf96b64a"/>
  <p:tag name="KSO_WM_UNIT_FILL_FORE_SCHEMECOLOR_INDEX_BRIGHTNESS" val="0.6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6"/>
  <p:tag name="KSO_WM_UNIT_USESOURCEFORMAT_APPLY" val="1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14236_5*l_h_i*1_3_1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b"/>
  <p:tag name="KSO_WM_UNIT_DEC_AREA_ID" val="dfab5086e30c4e239989061cb748cd45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f44eb8cac8c54b908f87e75dbf96b64a"/>
  <p:tag name="KSO_WM_UNIT_FILL_FORE_SCHEMECOLOR_INDEX_BRIGHTNESS" val="0.4"/>
  <p:tag name="KSO_WM_UNIT_FILL_FORE_SCHEMECOLOR_INDEX" val="7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2"/>
  <p:tag name="KSO_WM_UNIT_USESOURCEFORMAT_APPLY" val="1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SUBTYPE" val="a"/>
  <p:tag name="KSO_WM_UNIT_PRESET_TEXT" val="标题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custom20214236_5*l_h_f*1_3_1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b"/>
  <p:tag name="KSO_WM_UNIT_DEC_AREA_ID" val="cc37edc2a2cf44e9bfda84b74216ec6e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f44eb8cac8c54b908f87e75dbf96b64a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14236_5*l_h_i*1_3_2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b"/>
  <p:tag name="KSO_WM_UNIT_DEC_AREA_ID" val="08e2cdcc072c45dd8b75a982e78f8291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f44eb8cac8c54b908f87e75dbf96b64a"/>
  <p:tag name="KSO_WM_UNIT_FILL_FORE_SCHEMECOLOR_INDEX_BRIGHTNESS" val="0.6"/>
  <p:tag name="KSO_WM_UNIT_FILL_FORE_SCHEMECOLOR_INDEX" val="7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6"/>
  <p:tag name="KSO_WM_UNIT_USESOURCEFORMAT_APPLY" val="1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14236_5*l_h_i*1_4_1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b"/>
  <p:tag name="KSO_WM_UNIT_DEC_AREA_ID" val="8bf31a06862a43dea6c9d9a8e834f104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f44eb8cac8c54b908f87e75dbf96b64a"/>
  <p:tag name="KSO_WM_UNIT_FILL_FORE_SCHEMECOLOR_INDEX_BRIGHTNESS" val="0.4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2"/>
  <p:tag name="KSO_WM_UNIT_USESOURCEFORMAT_APPLY" val="1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SUBTYPE" val="a"/>
  <p:tag name="KSO_WM_UNIT_PRESET_TEXT" val="标题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custom20214236_5*l_h_f*1_4_1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b"/>
  <p:tag name="KSO_WM_UNIT_DEC_AREA_ID" val="85944210774c4078a1e48dbcb93ad452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f44eb8cac8c54b908f87e75dbf96b64a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14236_5*l_h_i*1_4_2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b"/>
  <p:tag name="KSO_WM_UNIT_DEC_AREA_ID" val="7b73796c5ec04224860516a5ca0859f8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f44eb8cac8c54b908f87e75dbf96b64a"/>
  <p:tag name="KSO_WM_UNIT_FILL_FORE_SCHEMECOLOR_INDEX_BRIGHTNESS" val="0.6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6"/>
  <p:tag name="KSO_WM_UNIT_USESOURCEFORMAT_APPLY" val="1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14236_5*l_h_i*1_5_1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b"/>
  <p:tag name="KSO_WM_UNIT_DEC_AREA_ID" val="fdb3f38d85f14c68b0828d50304ef605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f44eb8cac8c54b908f87e75dbf96b64a"/>
  <p:tag name="KSO_WM_UNIT_FILL_FORE_SCHEMECOLOR_INDEX_BRIGHTNESS" val="0.4"/>
  <p:tag name="KSO_WM_UNIT_FILL_FORE_SCHEMECOLOR_INDEX" val="9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2"/>
  <p:tag name="KSO_WM_UNIT_USESOURCEFORMAT_APPLY" val="1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SUBTYPE" val="a"/>
  <p:tag name="KSO_WM_UNIT_PRESET_TEXT" val="标题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custom20214236_5*l_h_f*1_5_1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b"/>
  <p:tag name="KSO_WM_UNIT_DEC_AREA_ID" val="a3b7692994a44871ab280893080bbe38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f44eb8cac8c54b908f87e75dbf96b64a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14236_5*l_h_i*1_5_2"/>
  <p:tag name="KSO_WM_TEMPLATE_CATEGORY" val="custom"/>
  <p:tag name="KSO_WM_TEMPLATE_INDEX" val="20214236"/>
  <p:tag name="KSO_WM_UNIT_LAYERLEVEL" val="1_1_1"/>
  <p:tag name="KSO_WM_TAG_VERSION" val="1.0"/>
  <p:tag name="KSO_WM_BEAUTIFY_FLAG" val="#wm#"/>
  <p:tag name="KSO_WM_CHIP_GROUPID" val="5f707df00ff15d9a40ebae87"/>
  <p:tag name="KSO_WM_CHIP_XID" val="5f707df00ff15d9a40ebae8b"/>
  <p:tag name="KSO_WM_UNIT_DEC_AREA_ID" val="b761e497db21451f807c0a701c33c6d2"/>
  <p:tag name="KSO_WM_UNIT_DECORATE_INFO" val=""/>
  <p:tag name="KSO_WM_UNIT_SM_LIMIT_TYPE" val=""/>
  <p:tag name="KSO_WM_CHIP_FILLAREA_FILL_RULE" val="{&quot;fill_align&quot;:&quot;lm&quot;,&quot;fill_mode&quot;:&quot;adaptive&quot;,&quot;sacle_strategy&quot;:&quot;stretch&quot;}"/>
  <p:tag name="KSO_WM_ASSEMBLE_CHIP_INDEX" val="f44eb8cac8c54b908f87e75dbf96b64a"/>
  <p:tag name="KSO_WM_UNIT_FILL_FORE_SCHEMECOLOR_INDEX_BRIGHTNESS" val="0.6"/>
  <p:tag name="KSO_WM_UNIT_FILL_FORE_SCHEMECOLOR_INDEX" val="9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6"/>
  <p:tag name="KSO_WM_UNIT_USESOURCEFORMAT_APPLY" val="1"/>
</p:tagLst>
</file>

<file path=ppt/tags/tag235.xml><?xml version="1.0" encoding="utf-8"?>
<p:tagLst xmlns:p="http://schemas.openxmlformats.org/presentationml/2006/main">
  <p:tag name="KSO_WM_BEAUTIFY_FLAG" val=""/>
</p:tagLst>
</file>

<file path=ppt/tags/tag236.xml><?xml version="1.0" encoding="utf-8"?>
<p:tagLst xmlns:p="http://schemas.openxmlformats.org/presentationml/2006/main">
  <p:tag name="KSO_WM_BEAUTIFY_FLAG" val="#wm#"/>
  <p:tag name="KSO_WM_TEMPLATE_CATEGORY" val="custom"/>
  <p:tag name="KSO_WM_TEMPLATE_INDEX" val="20214236"/>
  <p:tag name="KSO_WM_SLIDE_ID" val="custom20214236_5"/>
  <p:tag name="KSO_WM_TEMPLATE_SUBCATEGORY" val="21"/>
  <p:tag name="KSO_WM_TEMPLATE_MASTER_TYPE" val="1"/>
  <p:tag name="KSO_WM_TEMPLATE_COLOR_TYPE" val="1"/>
  <p:tag name="KSO_WM_SLIDE_TYPE" val="contents"/>
  <p:tag name="KSO_WM_SLIDE_SUBTYPE" val="diag"/>
  <p:tag name="KSO_WM_SLIDE_ITEM_CNT" val="5"/>
  <p:tag name="KSO_WM_SLIDE_INDEX" val="5"/>
  <p:tag name="KSO_WM_DIAGRAM_GROUP_CODE" val="l1-1"/>
  <p:tag name="KSO_WM_SLIDE_DIAGTYPE" val="l"/>
  <p:tag name="KSO_WM_TAG_VERSION" val="1.0"/>
  <p:tag name="KSO_WM_SLIDE_LAYOUT" val="a_l"/>
  <p:tag name="KSO_WM_SLIDE_LAYOUT_CNT" val="1_1"/>
  <p:tag name="KSO_WM_SPECIAL_SOURCE" val="bdnull"/>
  <p:tag name="KSO_WM_CHIP_INFOS" val="{&quot;layout_type&quot;:&quot;forright1&quot;,&quot;slide_type&quot;:[&quot;contents&quot;],&quot;aspect_ratio&quot;:&quot;16:9&quot;}"/>
  <p:tag name="KSO_WM_CHIP_XID" val="5ebe041a0ac41c4a0a525582"/>
  <p:tag name="KSO_WM_CHIP_FILLPROP" val="[[{&quot;fill_id&quot;:&quot;dfc69a30630540528897bf74acf33a16&quot;,&quot;fill_align&quot;:&quot;lm&quot;,&quot;text_align&quot;:&quot;lm&quot;,&quot;text_direction&quot;:&quot;horizontal&quot;,&quot;chip_types&quot;:[&quot;catalogtitle&quot;]},{&quot;fill_id&quot;:&quot;3c5c495c658f4ea6902c5ae822423cea&quot;,&quot;fill_align&quot;:&quot;lm&quot;,&quot;text_align&quot;:&quot;lm&quot;,&quot;text_direction&quot;:&quot;horizontal&quot;,&quot;chip_types&quot;:[&quot;diagram&quot;]}],[{&quot;fill_id&quot;:&quot;dfc69a30630540528897bf74acf33a16&quot;,&quot;fill_align&quot;:&quot;cm&quot;,&quot;text_align&quot;:&quot;cm&quot;,&quot;text_direction&quot;:&quot;horizontal&quot;,&quot;chip_types&quot;:[&quot;catalogtitle&quot;]},{&quot;fill_id&quot;:&quot;3c5c495c658f4ea6902c5ae822423cea&quot;,&quot;fill_align&quot;:&quot;lm&quot;,&quot;text_align&quot;:&quot;lm&quot;,&quot;text_direction&quot;:&quot;horizontal&quot;,&quot;chip_types&quot;:[&quot;diagram&quot;]}],[{&quot;fill_id&quot;:&quot;dfc69a30630540528897bf74acf33a16&quot;,&quot;fill_align&quot;:&quot;cm&quot;,&quot;text_align&quot;:&quot;cm&quot;,&quot;text_direction&quot;:&quot;horizontal&quot;,&quot;chip_types&quot;:[&quot;catalogtitle&quot;]},{&quot;fill_id&quot;:&quot;3c5c495c658f4ea6902c5ae822423cea&quot;,&quot;fill_align&quot;:&quot;cm&quot;,&quot;text_align&quot;:&quot;lm&quot;,&quot;text_direction&quot;:&quot;horizontal&quot;,&quot;chip_types&quot;:[&quot;diagram&quot;]}]]"/>
  <p:tag name="KSO_WM_SLIDE_SIZE" val="396*384"/>
  <p:tag name="KSO_WM_SLIDE_POSITION" val="442*36"/>
  <p:tag name="KSO_WM_SLIDE_RATIO" val="1.777778"/>
  <p:tag name="KSO_WM_CHIP_GROUPID" val="5ebf6661ddc3daf3fef3f760"/>
  <p:tag name="KSO_WM_SLIDE_BK_DARK_LIGHT" val="2"/>
  <p:tag name="KSO_WM_SLIDE_BACKGROUND_TYPE" val="general"/>
  <p:tag name="KSO_WM_SLIDE_SUPPORT_FEATURE_TYPE" val="0"/>
  <p:tag name="KSO_WM_TEMPLATE_ASSEMBLE_XID" val="5fa21afda8fc48be8081ba05"/>
  <p:tag name="KSO_WM_TEMPLATE_ASSEMBLE_GROUPID" val="5fa218d99babe8ec16f1fbe0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14236_7*i*1"/>
  <p:tag name="KSO_WM_TEMPLATE_CATEGORY" val="custom"/>
  <p:tag name="KSO_WM_TEMPLATE_INDEX" val="20214236"/>
  <p:tag name="KSO_WM_UNIT_LAYERLEVEL" val="1"/>
  <p:tag name="KSO_WM_TAG_VERSION" val="1.0"/>
  <p:tag name="KSO_WM_BEAUTIFY_FLAG" val="#wm#"/>
  <p:tag name="KSO_WM_UNIT_BLOCK" val="0"/>
  <p:tag name="KSO_WM_UNIT_SM_LIMIT_TYPE" val="3"/>
  <p:tag name="KSO_WM_UNIT_DEC_AREA_ID" val="b815d5962d074a2a96cf72705680fea5"/>
  <p:tag name="KSO_WM_UNIT_DECORATE_INFO" val="{&quot;DecorateInfoH&quot;:{&quot;IsAbs&quot;:true},&quot;DecorateInfoW&quot;:{&quot;IsAbs&quot;:false},&quot;DecorateInfoX&quot;:{&quot;IsAbs&quot;:true,&quot;Pos&quot;:0},&quot;DecorateInfoY&quot;:{&quot;IsAbs&quot;:true,&quot;Pos&quot;:2},&quot;ReferentInfo&quot;:{&quot;Id&quot;:&quot;f47686309c9b4e46836710b3d634dcad&quot;,&quot;X&quot;:{&quot;Pos&quot;:0},&quot;Y&quot;:{&quot;Pos&quot;:0}},&quot;whChangeMode&quot;:0}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aa8a9e6a66d94b28af60710ef67ffcec"/>
  <p:tag name="KSO_WM_UNIT_FILL_FORE_SCHEMECOLOR_INDEX_BRIGHTNESS" val="0"/>
  <p:tag name="KSO_WM_UNIT_FILL_FORE_SCHEMECOLOR_INDEX" val="5"/>
  <p:tag name="KSO_WM_UNIT_FILL_TYPE" val="1"/>
  <p:tag name="KSO_WM_UNIT_VALUE" val="19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4236_7*a*1"/>
  <p:tag name="KSO_WM_TEMPLATE_CATEGORY" val="custom"/>
  <p:tag name="KSO_WM_TEMPLATE_INDEX" val="20214236"/>
  <p:tag name="KSO_WM_UNIT_LAYERLEVEL" val="1"/>
  <p:tag name="KSO_WM_TAG_VERSION" val="1.0"/>
  <p:tag name="KSO_WM_BEAUTIFY_FLAG" val="#wm#"/>
  <p:tag name="KSO_WM_UNIT_PRESET_TEXT" val="单击添加大标题"/>
  <p:tag name="KSO_WM_UNIT_DEFAULT_FONT" val="40;56;4"/>
  <p:tag name="KSO_WM_UNIT_BLOCK" val="0"/>
  <p:tag name="KSO_WM_UNIT_DEC_AREA_ID" val="f47686309c9b4e46836710b3d634dcad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aa8a9e6a66d94b28af60710ef67ffcec"/>
  <p:tag name="KSO_WM_UNIT_TEXT_FILL_FORE_SCHEMECOLOR_INDEX_BRIGHTNESS" val="0.15"/>
  <p:tag name="KSO_WM_UNIT_TEXT_FILL_FORE_SCHEMECOLOR_INDEX" val="13"/>
  <p:tag name="KSO_WM_UNIT_TEXT_FILL_TYPE" val="1"/>
</p:tagLst>
</file>

<file path=ppt/tags/tag239.xml><?xml version="1.0" encoding="utf-8"?>
<p:tagLst xmlns:p="http://schemas.openxmlformats.org/presentationml/2006/main">
  <p:tag name="KSO_WM_UNIT_NOCLEAR" val="0"/>
  <p:tag name="KSO_WM_UNIT_VALUE" val="84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14236_7*e*1"/>
  <p:tag name="KSO_WM_TEMPLATE_CATEGORY" val="custom"/>
  <p:tag name="KSO_WM_TEMPLATE_INDEX" val="20214236"/>
  <p:tag name="KSO_WM_UNIT_LAYERLEVEL" val="1"/>
  <p:tag name="KSO_WM_TAG_VERSION" val="1.0"/>
  <p:tag name="KSO_WM_BEAUTIFY_FLAG" val="#wm#"/>
  <p:tag name="KSO_WM_UNIT_PRESET_TEXT" val="PART ONE"/>
  <p:tag name="KSO_WM_UNIT_DEFAULT_FONT" val="14;16;2"/>
  <p:tag name="KSO_WM_UNIT_BLOCK" val="0"/>
  <p:tag name="KSO_WM_UNIT_SM_LIMIT_TYPE" val="0"/>
  <p:tag name="KSO_WM_UNIT_DEC_AREA_ID" val="463440f40b9043c090d3d86171fea3f4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aa8a9e6a66d94b28af60710ef67ffcec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240.xml><?xml version="1.0" encoding="utf-8"?>
<p:tagLst xmlns:p="http://schemas.openxmlformats.org/presentationml/2006/main">
  <p:tag name="KSO_WM_BEAUTIFY_FLAG" val=""/>
</p:tagLst>
</file>

<file path=ppt/tags/tag241.xml><?xml version="1.0" encoding="utf-8"?>
<p:tagLst xmlns:p="http://schemas.openxmlformats.org/presentationml/2006/main">
  <p:tag name="KSO_WM_BEAUTIFY_FLAG" val="#wm#"/>
  <p:tag name="KSO_WM_TEMPLATE_CATEGORY" val="custom"/>
  <p:tag name="KSO_WM_TEMPLATE_INDEX" val="20214236"/>
  <p:tag name="KSO_WM_SLIDE_BK_DARK_LIGHT" val="2"/>
  <p:tag name="KSO_WM_SLIDE_BACKGROUND_TYPE" val="general"/>
  <p:tag name="KSO_WM_SLIDE_ID" val="custom20214236_7"/>
  <p:tag name="KSO_WM_TEMPLATE_SUBCATEGORY" val="21"/>
  <p:tag name="KSO_WM_TEMPLATE_MASTER_TYPE" val="1"/>
  <p:tag name="KSO_WM_TEMPLATE_COLOR_TYPE" val="1"/>
  <p:tag name="KSO_WM_SLIDE_ITEM_CNT" val="0"/>
  <p:tag name="KSO_WM_SLIDE_INDEX" val="7"/>
  <p:tag name="KSO_WM_TAG_VERSION" val="1.0"/>
  <p:tag name="KSO_WM_SLIDE_TYPE" val="sectionTitle"/>
  <p:tag name="KSO_WM_SLIDE_SUBTYPE" val="pureTxt"/>
  <p:tag name="KSO_WM_SLIDE_LAYOUT" val="a_b_e"/>
  <p:tag name="KSO_WM_SLIDE_LAYOUT_CNT" val="1_1_1"/>
  <p:tag name="KSO_WM_SPECIAL_SOURCE" val="bdnull"/>
  <p:tag name="KSO_WM_CHIP_INFOS" val="{&quot;layout_type&quot;:&quot;forright2&quot;,&quot;slide_type&quot;:[&quot;sectionTitle&quot;],&quot;aspect_ratio&quot;:&quot;16:9&quot;}"/>
  <p:tag name="KSO_WM_CHIP_XID" val="5ebe041a0ac41c4a0a525598"/>
  <p:tag name="KSO_WM_CHIP_FILLPROP" val="[[{&quot;fill_id&quot;:&quot;c8df1a3465854d8b966b02b3af772576&quot;,&quot;fill_align&quot;:&quot;cm&quot;,&quot;text_align&quot;:&quot;lm&quot;,&quot;text_direction&quot;:&quot;horizontal&quot;,&quot;chip_types&quot;:[&quot;text&quot;,&quot;header&quot;]}]]"/>
  <p:tag name="KSO_WM_SLIDE_SIZE" val="540*400"/>
  <p:tag name="KSO_WM_SLIDE_POSITION" val="380*69"/>
  <p:tag name="KSO_WM_CHIP_GROUPID" val="5ebf6661ddc3daf3fef3f760"/>
  <p:tag name="KSO_WM_SLIDE_LAYOUT_INFO" val="{&quot;id&quot;:&quot;2020-11-04T11:07:50&quot;,&quot;maxSize&quot;:{&quot;size1&quot;:45.179420414677374},&quot;minSize&quot;:{&quot;size1&quot;:35.87942041467738},&quot;normalSize&quot;:{&quot;size1&quot;:42.47942041467737},&quot;subLayout&quot;:[{&quot;id&quot;:&quot;2020-11-04T11:07:50&quot;,&quot;margin&quot;:{&quot;bottom&quot;:0.1855989545583725,&quot;left&quot;:12.558988571166992,&quot;right&quot;:2.2576775550842285,&quot;top&quot;:5.557231426239014},&quot;type&quot;:0},{&quot;id&quot;:&quot;2020-11-04T11:07:50&quot;,&quot;maxSize&quot;:{&quot;size1&quot;:38.10321297023302},&quot;minSize&quot;:{&quot;size1&quot;:12.203212970233022},&quot;normalSize&quot;:{&quot;size1&quot;:25.10321297023302},&quot;subLayout&quot;:[{&quot;id&quot;:&quot;2020-11-04T11:07:50&quot;,&quot;margin&quot;:{&quot;bottom&quot;:0.282134085893631,&quot;left&quot;:12.558988571166992,&quot;right&quot;:2.2576775550842285,&quot;top&quot;:0.1759982407093048},&quot;type&quot;:0},{&quot;id&quot;:&quot;2020-11-04T11:07:50&quot;,&quot;margin&quot;:{&quot;bottom&quot;:4.890485763549805,&quot;left&quot;:12.558988571166992,&quot;right&quot;:2.2576775550842285,&quot;top&quot;:0.26996317505836487},&quot;type&quot;:0}],&quot;type&quot;:0}],&quot;type&quot;:0}"/>
  <p:tag name="KSO_WM_SLIDE_SUPPORT_FEATURE_TYPE" val="0"/>
  <p:tag name="KSO_WM_TEMPLATE_ASSEMBLE_XID" val="5fa21afda8fc48be8081b921"/>
  <p:tag name="KSO_WM_TEMPLATE_ASSEMBLE_GROUPID" val="5fa218d99babe8ec16f1fbe0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924f051bdd534d8c8f9fd9818f0cce5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f3a8edb613a483980fc984f5870e2ac"/>
  <p:tag name="KSO_WM_SLIDE_BACKGROUND_TYPE" val="general"/>
  <p:tag name="KSO_WM_UNIT_TEXT_FILL_FORE_SCHEMECOLOR_INDEX_BRIGHTNESS" val="0.35"/>
  <p:tag name="KSO_WM_UNIT_TEXT_FILL_FORE_SCHEMECOLOR_INDEX" val="13"/>
  <p:tag name="KSO_WM_UNIT_TEXT_FILL_TYPE" val="1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4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4"/>
  <p:tag name="KSO_WM_UNIT_DEC_AREA_ID" val="2d8b4784937c497cb4b523f244a119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c555ccb771124cb4881e06a9b6ab5460"/>
  <p:tag name="KSO_WM_SLIDE_BACKGROUND_TYPE" val="general"/>
  <p:tag name="KSO_WM_UNIT_TEXT_FILL_FORE_SCHEMECOLOR_INDEX_BRIGHTNESS" val="0"/>
  <p:tag name="KSO_WM_UNIT_TEXT_FILL_FORE_SCHEMECOLOR_INDEX" val="2"/>
  <p:tag name="KSO_WM_UNIT_TEXT_FILL_TYPE" val="1"/>
</p:tagLst>
</file>

<file path=ppt/tags/tag244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</p:tagLst>
</file>

<file path=ppt/tags/tag245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</p:tagLst>
</file>

<file path=ppt/tags/tag246.xml><?xml version="1.0" encoding="utf-8"?>
<p:tagLst xmlns:p="http://schemas.openxmlformats.org/presentationml/2006/main">
  <p:tag name="KSO_WM_BEAUTIFY_FLAG" val=""/>
</p:tagLst>
</file>

<file path=ppt/tags/tag247.xml><?xml version="1.0" encoding="utf-8"?>
<p:tagLst xmlns:p="http://schemas.openxmlformats.org/presentationml/2006/main">
  <p:tag name="KSO_WM_BEAUTIFY_FLAG" val=""/>
</p:tagLst>
</file>

<file path=ppt/tags/tag248.xml><?xml version="1.0" encoding="utf-8"?>
<p:tagLst xmlns:p="http://schemas.openxmlformats.org/presentationml/2006/main">
  <p:tag name="KSO_WM_BEAUTIFY_FLAG" val="#wm#"/>
  <p:tag name="KSO_WM_TEMPLATE_CATEGORY" val="custom"/>
  <p:tag name="KSO_WM_TEMPLATE_INDEX" val="20177147"/>
  <p:tag name="KSO_WM_SLIDE_BACKGROUND_TYPE" val="general"/>
  <p:tag name="KSO_WM_SPECIAL_SOURCE" val="bdnull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924f051bdd534d8c8f9fd9818f0cce5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f3a8edb613a483980fc984f5870e2ac"/>
  <p:tag name="KSO_WM_SLIDE_BACKGROUND_TYPE" val="general"/>
  <p:tag name="KSO_WM_UNIT_TEXT_FILL_FORE_SCHEMECOLOR_INDEX_BRIGHTNESS" val="0.35"/>
  <p:tag name="KSO_WM_UNIT_TEXT_FILL_FORE_SCHEMECOLOR_INDEX" val="13"/>
  <p:tag name="KSO_WM_UNIT_TEXT_FILL_TYPE" val="1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4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4"/>
  <p:tag name="KSO_WM_UNIT_DEC_AREA_ID" val="2d8b4784937c497cb4b523f244a119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c555ccb771124cb4881e06a9b6ab5460"/>
  <p:tag name="KSO_WM_SLIDE_BACKGROUND_TYPE" val="general"/>
  <p:tag name="KSO_WM_UNIT_TEXT_FILL_FORE_SCHEMECOLOR_INDEX_BRIGHTNESS" val="0"/>
  <p:tag name="KSO_WM_UNIT_TEXT_FILL_FORE_SCHEMECOLOR_INDEX" val="2"/>
  <p:tag name="KSO_WM_UNIT_TEXT_FILL_TYPE" val="1"/>
</p:tagLst>
</file>

<file path=ppt/tags/tag251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</p:tagLst>
</file>

<file path=ppt/tags/tag252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</p:tagLst>
</file>

<file path=ppt/tags/tag253.xml><?xml version="1.0" encoding="utf-8"?>
<p:tagLst xmlns:p="http://schemas.openxmlformats.org/presentationml/2006/main">
  <p:tag name="KSO_WM_BEAUTIFY_FLAG" val=""/>
</p:tagLst>
</file>

<file path=ppt/tags/tag254.xml><?xml version="1.0" encoding="utf-8"?>
<p:tagLst xmlns:p="http://schemas.openxmlformats.org/presentationml/2006/main">
  <p:tag name="KSO_WM_BEAUTIFY_FLAG" val="#wm#"/>
  <p:tag name="KSO_WM_TEMPLATE_CATEGORY" val="custom"/>
  <p:tag name="KSO_WM_TEMPLATE_INDEX" val="20177147"/>
  <p:tag name="KSO_WM_SLIDE_BACKGROUND_TYPE" val="general"/>
  <p:tag name="KSO_WM_SPECIAL_SOURCE" val="bdnull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924f051bdd534d8c8f9fd9818f0cce5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f3a8edb613a483980fc984f5870e2ac"/>
  <p:tag name="KSO_WM_SLIDE_BACKGROUND_TYPE" val="general"/>
  <p:tag name="KSO_WM_UNIT_TEXT_FILL_FORE_SCHEMECOLOR_INDEX_BRIGHTNESS" val="0.35"/>
  <p:tag name="KSO_WM_UNIT_TEXT_FILL_FORE_SCHEMECOLOR_INDEX" val="13"/>
  <p:tag name="KSO_WM_UNIT_TEXT_FILL_TYPE" val="1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4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4"/>
  <p:tag name="KSO_WM_UNIT_DEC_AREA_ID" val="2d8b4784937c497cb4b523f244a119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c555ccb771124cb4881e06a9b6ab5460"/>
  <p:tag name="KSO_WM_SLIDE_BACKGROUND_TYPE" val="general"/>
  <p:tag name="KSO_WM_UNIT_TEXT_FILL_FORE_SCHEMECOLOR_INDEX_BRIGHTNESS" val="0"/>
  <p:tag name="KSO_WM_UNIT_TEXT_FILL_FORE_SCHEMECOLOR_INDEX" val="2"/>
  <p:tag name="KSO_WM_UNIT_TEXT_FILL_TYPE" val="1"/>
</p:tagLst>
</file>

<file path=ppt/tags/tag257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</p:tagLst>
</file>

<file path=ppt/tags/tag258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</p:tagLst>
</file>

<file path=ppt/tags/tag259.xml><?xml version="1.0" encoding="utf-8"?>
<p:tagLst xmlns:p="http://schemas.openxmlformats.org/presentationml/2006/main">
  <p:tag name="KSO_WM_BEAUTIFY_FLAG" val=""/>
</p:tagLst>
</file>

<file path=ppt/tags/tag260.xml><?xml version="1.0" encoding="utf-8"?>
<p:tagLst xmlns:p="http://schemas.openxmlformats.org/presentationml/2006/main">
  <p:tag name="KSO_WM_BEAUTIFY_FLAG" val="#wm#"/>
  <p:tag name="KSO_WM_TEMPLATE_CATEGORY" val="custom"/>
  <p:tag name="KSO_WM_TEMPLATE_INDEX" val="20177147"/>
  <p:tag name="KSO_WM_SLIDE_BACKGROUND_TYPE" val="general"/>
  <p:tag name="KSO_WM_SPECIAL_SOURCE" val="bdnul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924f051bdd534d8c8f9fd9818f0cce5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f3a8edb613a483980fc984f5870e2ac"/>
  <p:tag name="KSO_WM_SLIDE_BACKGROUND_TYPE" val="general"/>
  <p:tag name="KSO_WM_UNIT_TEXT_FILL_FORE_SCHEMECOLOR_INDEX_BRIGHTNESS" val="0.35"/>
  <p:tag name="KSO_WM_UNIT_TEXT_FILL_FORE_SCHEMECOLOR_INDEX" val="13"/>
  <p:tag name="KSO_WM_UNIT_TEXT_FILL_TYPE" val="1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4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4"/>
  <p:tag name="KSO_WM_UNIT_DEC_AREA_ID" val="2d8b4784937c497cb4b523f244a119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c555ccb771124cb4881e06a9b6ab5460"/>
  <p:tag name="KSO_WM_SLIDE_BACKGROUND_TYPE" val="general"/>
  <p:tag name="KSO_WM_UNIT_TEXT_FILL_FORE_SCHEMECOLOR_INDEX_BRIGHTNESS" val="0"/>
  <p:tag name="KSO_WM_UNIT_TEXT_FILL_FORE_SCHEMECOLOR_INDEX" val="2"/>
  <p:tag name="KSO_WM_UNIT_TEXT_FILL_TYPE" val="1"/>
</p:tagLst>
</file>

<file path=ppt/tags/tag263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</p:tagLst>
</file>

<file path=ppt/tags/tag264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</p:tagLst>
</file>

<file path=ppt/tags/tag265.xml><?xml version="1.0" encoding="utf-8"?>
<p:tagLst xmlns:p="http://schemas.openxmlformats.org/presentationml/2006/main">
  <p:tag name="KSO_WM_BEAUTIFY_FLAG" val=""/>
</p:tagLst>
</file>

<file path=ppt/tags/tag266.xml><?xml version="1.0" encoding="utf-8"?>
<p:tagLst xmlns:p="http://schemas.openxmlformats.org/presentationml/2006/main">
  <p:tag name="KSO_WM_BEAUTIFY_FLAG" val="#wm#"/>
  <p:tag name="KSO_WM_TEMPLATE_CATEGORY" val="custom"/>
  <p:tag name="KSO_WM_TEMPLATE_INDEX" val="20177147"/>
  <p:tag name="KSO_WM_SLIDE_BACKGROUND_TYPE" val="general"/>
  <p:tag name="KSO_WM_SPECIAL_SOURCE" val="bdnull"/>
</p:tagLst>
</file>

<file path=ppt/tags/tag267.xml><?xml version="1.0" encoding="utf-8"?>
<p:tagLst xmlns:p="http://schemas.openxmlformats.org/presentationml/2006/main">
  <p:tag name="KSO_WM_BEAUTIFY_FLAG" val=""/>
</p:tagLst>
</file>

<file path=ppt/tags/tag268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  <p:tag name="KSO_WM_BEAUTIFY_FLAG" val=""/>
</p:tagLst>
</file>

<file path=ppt/tags/tag269.xml><?xml version="1.0" encoding="utf-8"?>
<p:tagLst xmlns:p="http://schemas.openxmlformats.org/presentationml/2006/main">
  <p:tag name="KSO_WM_SPECIAL_SOURCE" val="bdnull"/>
</p:tagLst>
</file>

<file path=ppt/tags/tag270.xml><?xml version="1.0" encoding="utf-8"?>
<p:tagLst xmlns:p="http://schemas.openxmlformats.org/presentationml/2006/main">
  <p:tag name="KSO_WM_BEAUTIFY_FLAG" val=""/>
</p:tagLst>
</file>

<file path=ppt/tags/tag271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  <p:tag name="KSO_WM_BEAUTIFY_FLAG" val=""/>
</p:tagLst>
</file>

<file path=ppt/tags/tag272.xml><?xml version="1.0" encoding="utf-8"?>
<p:tagLst xmlns:p="http://schemas.openxmlformats.org/presentationml/2006/main">
  <p:tag name="KSO_WM_SPECIAL_SOURCE" val="bdnull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924f051bdd534d8c8f9fd9818f0cce5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f3a8edb613a483980fc984f5870e2ac"/>
  <p:tag name="KSO_WM_SLIDE_BACKGROUND_TYPE" val="general"/>
  <p:tag name="KSO_WM_UNIT_TEXT_FILL_FORE_SCHEMECOLOR_INDEX_BRIGHTNESS" val="0.35"/>
  <p:tag name="KSO_WM_UNIT_TEXT_FILL_FORE_SCHEMECOLOR_INDEX" val="13"/>
  <p:tag name="KSO_WM_UNIT_TEXT_FILL_TYPE" val="1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4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4"/>
  <p:tag name="KSO_WM_UNIT_DEC_AREA_ID" val="2d8b4784937c497cb4b523f244a119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c555ccb771124cb4881e06a9b6ab5460"/>
  <p:tag name="KSO_WM_SLIDE_BACKGROUND_TYPE" val="general"/>
  <p:tag name="KSO_WM_UNIT_TEXT_FILL_FORE_SCHEMECOLOR_INDEX_BRIGHTNESS" val="0"/>
  <p:tag name="KSO_WM_UNIT_TEXT_FILL_FORE_SCHEMECOLOR_INDEX" val="2"/>
  <p:tag name="KSO_WM_UNIT_TEXT_FILL_TYPE" val="1"/>
</p:tagLst>
</file>

<file path=ppt/tags/tag275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</p:tagLst>
</file>

<file path=ppt/tags/tag276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</p:tagLst>
</file>

<file path=ppt/tags/tag277.xml><?xml version="1.0" encoding="utf-8"?>
<p:tagLst xmlns:p="http://schemas.openxmlformats.org/presentationml/2006/main">
  <p:tag name="KSO_WM_BEAUTIFY_FLAG" val=""/>
</p:tagLst>
</file>

<file path=ppt/tags/tag278.xml><?xml version="1.0" encoding="utf-8"?>
<p:tagLst xmlns:p="http://schemas.openxmlformats.org/presentationml/2006/main">
  <p:tag name="KSO_WM_BEAUTIFY_FLAG" val=""/>
</p:tagLst>
</file>

<file path=ppt/tags/tag279.xml><?xml version="1.0" encoding="utf-8"?>
<p:tagLst xmlns:p="http://schemas.openxmlformats.org/presentationml/2006/main">
  <p:tag name="KSO_WM_BEAUTIFY_FLAG" val="#wm#"/>
  <p:tag name="KSO_WM_TEMPLATE_CATEGORY" val="custom"/>
  <p:tag name="KSO_WM_TEMPLATE_INDEX" val="20177147"/>
  <p:tag name="KSO_WM_SLIDE_BACKGROUND_TYPE" val="general"/>
  <p:tag name="KSO_WM_SPECIAL_SOURCE" val="bdnull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14236_7*i*1"/>
  <p:tag name="KSO_WM_TEMPLATE_CATEGORY" val="custom"/>
  <p:tag name="KSO_WM_TEMPLATE_INDEX" val="20214236"/>
  <p:tag name="KSO_WM_UNIT_LAYERLEVEL" val="1"/>
  <p:tag name="KSO_WM_TAG_VERSION" val="1.0"/>
  <p:tag name="KSO_WM_BEAUTIFY_FLAG" val="#wm#"/>
  <p:tag name="KSO_WM_UNIT_BLOCK" val="0"/>
  <p:tag name="KSO_WM_UNIT_SM_LIMIT_TYPE" val="3"/>
  <p:tag name="KSO_WM_UNIT_DEC_AREA_ID" val="b815d5962d074a2a96cf72705680fea5"/>
  <p:tag name="KSO_WM_UNIT_DECORATE_INFO" val="{&quot;DecorateInfoH&quot;:{&quot;IsAbs&quot;:true},&quot;DecorateInfoW&quot;:{&quot;IsAbs&quot;:false},&quot;DecorateInfoX&quot;:{&quot;IsAbs&quot;:true,&quot;Pos&quot;:0},&quot;DecorateInfoY&quot;:{&quot;IsAbs&quot;:true,&quot;Pos&quot;:2},&quot;ReferentInfo&quot;:{&quot;Id&quot;:&quot;f47686309c9b4e46836710b3d634dcad&quot;,&quot;X&quot;:{&quot;Pos&quot;:0},&quot;Y&quot;:{&quot;Pos&quot;:0}},&quot;whChangeMode&quot;:0}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aa8a9e6a66d94b28af60710ef67ffcec"/>
  <p:tag name="KSO_WM_UNIT_FILL_FORE_SCHEMECOLOR_INDEX_BRIGHTNESS" val="0"/>
  <p:tag name="KSO_WM_UNIT_FILL_FORE_SCHEMECOLOR_INDEX" val="5"/>
  <p:tag name="KSO_WM_UNIT_FILL_TYPE" val="1"/>
  <p:tag name="KSO_WM_UNIT_VALUE" val="19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4236_7*a*1"/>
  <p:tag name="KSO_WM_TEMPLATE_CATEGORY" val="custom"/>
  <p:tag name="KSO_WM_TEMPLATE_INDEX" val="20214236"/>
  <p:tag name="KSO_WM_UNIT_LAYERLEVEL" val="1"/>
  <p:tag name="KSO_WM_TAG_VERSION" val="1.0"/>
  <p:tag name="KSO_WM_BEAUTIFY_FLAG" val="#wm#"/>
  <p:tag name="KSO_WM_UNIT_PRESET_TEXT" val="单击添加大标题"/>
  <p:tag name="KSO_WM_UNIT_DEFAULT_FONT" val="40;56;4"/>
  <p:tag name="KSO_WM_UNIT_BLOCK" val="0"/>
  <p:tag name="KSO_WM_UNIT_DEC_AREA_ID" val="f47686309c9b4e46836710b3d634dcad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aa8a9e6a66d94b28af60710ef67ffcec"/>
  <p:tag name="KSO_WM_UNIT_TEXT_FILL_FORE_SCHEMECOLOR_INDEX_BRIGHTNESS" val="0.15"/>
  <p:tag name="KSO_WM_UNIT_TEXT_FILL_FORE_SCHEMECOLOR_INDEX" val="13"/>
  <p:tag name="KSO_WM_UNIT_TEXT_FILL_TYPE" val="1"/>
</p:tagLst>
</file>

<file path=ppt/tags/tag282.xml><?xml version="1.0" encoding="utf-8"?>
<p:tagLst xmlns:p="http://schemas.openxmlformats.org/presentationml/2006/main">
  <p:tag name="KSO_WM_UNIT_NOCLEAR" val="0"/>
  <p:tag name="KSO_WM_UNIT_VALUE" val="84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14236_7*e*1"/>
  <p:tag name="KSO_WM_TEMPLATE_CATEGORY" val="custom"/>
  <p:tag name="KSO_WM_TEMPLATE_INDEX" val="20214236"/>
  <p:tag name="KSO_WM_UNIT_LAYERLEVEL" val="1"/>
  <p:tag name="KSO_WM_TAG_VERSION" val="1.0"/>
  <p:tag name="KSO_WM_BEAUTIFY_FLAG" val="#wm#"/>
  <p:tag name="KSO_WM_UNIT_PRESET_TEXT" val="PART TNE"/>
  <p:tag name="KSO_WM_UNIT_DEFAULT_FONT" val="14;16;2"/>
  <p:tag name="KSO_WM_UNIT_BLOCK" val="0"/>
  <p:tag name="KSO_WM_UNIT_SM_LIMIT_TYPE" val="0"/>
  <p:tag name="KSO_WM_UNIT_DEC_AREA_ID" val="463440f40b9043c090d3d86171fea3f4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aa8a9e6a66d94b28af60710ef67ffcec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283.xml><?xml version="1.0" encoding="utf-8"?>
<p:tagLst xmlns:p="http://schemas.openxmlformats.org/presentationml/2006/main">
  <p:tag name="KSO_WM_BEAUTIFY_FLAG" val=""/>
</p:tagLst>
</file>

<file path=ppt/tags/tag284.xml><?xml version="1.0" encoding="utf-8"?>
<p:tagLst xmlns:p="http://schemas.openxmlformats.org/presentationml/2006/main">
  <p:tag name="KSO_WM_BEAUTIFY_FLAG" val="#wm#"/>
  <p:tag name="KSO_WM_TEMPLATE_CATEGORY" val="custom"/>
  <p:tag name="KSO_WM_TEMPLATE_INDEX" val="20214236"/>
  <p:tag name="KSO_WM_SLIDE_BK_DARK_LIGHT" val="2"/>
  <p:tag name="KSO_WM_SLIDE_BACKGROUND_TYPE" val="general"/>
  <p:tag name="KSO_WM_SLIDE_ID" val="custom20214236_7"/>
  <p:tag name="KSO_WM_TEMPLATE_SUBCATEGORY" val="21"/>
  <p:tag name="KSO_WM_TEMPLATE_MASTER_TYPE" val="1"/>
  <p:tag name="KSO_WM_TEMPLATE_COLOR_TYPE" val="1"/>
  <p:tag name="KSO_WM_SLIDE_ITEM_CNT" val="0"/>
  <p:tag name="KSO_WM_SLIDE_INDEX" val="7"/>
  <p:tag name="KSO_WM_TAG_VERSION" val="1.0"/>
  <p:tag name="KSO_WM_SLIDE_TYPE" val="sectionTitle"/>
  <p:tag name="KSO_WM_SLIDE_SUBTYPE" val="pureTxt"/>
  <p:tag name="KSO_WM_SLIDE_LAYOUT" val="a_b_e"/>
  <p:tag name="KSO_WM_SLIDE_LAYOUT_CNT" val="1_1_1"/>
  <p:tag name="KSO_WM_SPECIAL_SOURCE" val="bdnull"/>
  <p:tag name="KSO_WM_CHIP_INFOS" val="{&quot;layout_type&quot;:&quot;forright2&quot;,&quot;slide_type&quot;:[&quot;sectionTitle&quot;],&quot;aspect_ratio&quot;:&quot;16:9&quot;}"/>
  <p:tag name="KSO_WM_CHIP_XID" val="5ebe041a0ac41c4a0a525598"/>
  <p:tag name="KSO_WM_CHIP_FILLPROP" val="[[{&quot;fill_id&quot;:&quot;c8df1a3465854d8b966b02b3af772576&quot;,&quot;fill_align&quot;:&quot;cm&quot;,&quot;text_align&quot;:&quot;lm&quot;,&quot;text_direction&quot;:&quot;horizontal&quot;,&quot;chip_types&quot;:[&quot;text&quot;,&quot;header&quot;]}]]"/>
  <p:tag name="KSO_WM_SLIDE_SIZE" val="540*400"/>
  <p:tag name="KSO_WM_SLIDE_POSITION" val="380*69"/>
  <p:tag name="KSO_WM_CHIP_GROUPID" val="5ebf6661ddc3daf3fef3f760"/>
  <p:tag name="KSO_WM_SLIDE_LAYOUT_INFO" val="{&quot;id&quot;:&quot;2020-11-04T11:07:50&quot;,&quot;maxSize&quot;:{&quot;size1&quot;:45.179420414677374},&quot;minSize&quot;:{&quot;size1&quot;:35.87942041467738},&quot;normalSize&quot;:{&quot;size1&quot;:42.47942041467737},&quot;subLayout&quot;:[{&quot;id&quot;:&quot;2020-11-04T11:07:50&quot;,&quot;margin&quot;:{&quot;bottom&quot;:0.1855989545583725,&quot;left&quot;:12.558988571166992,&quot;right&quot;:2.2576775550842285,&quot;top&quot;:5.557231426239014},&quot;type&quot;:0},{&quot;id&quot;:&quot;2020-11-04T11:07:50&quot;,&quot;maxSize&quot;:{&quot;size1&quot;:38.10321297023302},&quot;minSize&quot;:{&quot;size1&quot;:12.203212970233022},&quot;normalSize&quot;:{&quot;size1&quot;:25.10321297023302},&quot;subLayout&quot;:[{&quot;id&quot;:&quot;2020-11-04T11:07:50&quot;,&quot;margin&quot;:{&quot;bottom&quot;:0.282134085893631,&quot;left&quot;:12.558988571166992,&quot;right&quot;:2.2576775550842285,&quot;top&quot;:0.1759982407093048},&quot;type&quot;:0},{&quot;id&quot;:&quot;2020-11-04T11:07:50&quot;,&quot;margin&quot;:{&quot;bottom&quot;:4.890485763549805,&quot;left&quot;:12.558988571166992,&quot;right&quot;:2.2576775550842285,&quot;top&quot;:0.26996317505836487},&quot;type&quot;:0}],&quot;type&quot;:0}],&quot;type&quot;:0}"/>
  <p:tag name="KSO_WM_SLIDE_SUPPORT_FEATURE_TYPE" val="0"/>
  <p:tag name="KSO_WM_TEMPLATE_ASSEMBLE_XID" val="5fa21afda8fc48be8081b921"/>
  <p:tag name="KSO_WM_TEMPLATE_ASSEMBLE_GROUPID" val="5fa218d99babe8ec16f1fbe0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924f051bdd534d8c8f9fd9818f0cce5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f3a8edb613a483980fc984f5870e2ac"/>
  <p:tag name="KSO_WM_SLIDE_BACKGROUND_TYPE" val="general"/>
  <p:tag name="KSO_WM_UNIT_TEXT_FILL_FORE_SCHEMECOLOR_INDEX_BRIGHTNESS" val="0.35"/>
  <p:tag name="KSO_WM_UNIT_TEXT_FILL_FORE_SCHEMECOLOR_INDEX" val="13"/>
  <p:tag name="KSO_WM_UNIT_TEXT_FILL_TYPE" val="1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4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4"/>
  <p:tag name="KSO_WM_UNIT_DEC_AREA_ID" val="2d8b4784937c497cb4b523f244a119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c555ccb771124cb4881e06a9b6ab5460"/>
  <p:tag name="KSO_WM_SLIDE_BACKGROUND_TYPE" val="general"/>
  <p:tag name="KSO_WM_UNIT_TEXT_FILL_FORE_SCHEMECOLOR_INDEX_BRIGHTNESS" val="0"/>
  <p:tag name="KSO_WM_UNIT_TEXT_FILL_FORE_SCHEMECOLOR_INDEX" val="2"/>
  <p:tag name="KSO_WM_UNIT_TEXT_FILL_TYPE" val="1"/>
</p:tagLst>
</file>

<file path=ppt/tags/tag287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</p:tagLst>
</file>

<file path=ppt/tags/tag288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</p:tagLst>
</file>

<file path=ppt/tags/tag289.xml><?xml version="1.0" encoding="utf-8"?>
<p:tagLst xmlns:p="http://schemas.openxmlformats.org/presentationml/2006/main">
  <p:tag name="KSO_WM_BEAUTIFY_FLAG" val=""/>
</p:tagLst>
</file>

<file path=ppt/tags/tag290.xml><?xml version="1.0" encoding="utf-8"?>
<p:tagLst xmlns:p="http://schemas.openxmlformats.org/presentationml/2006/main">
  <p:tag name="KSO_WM_BEAUTIFY_FLAG" val="#wm#"/>
  <p:tag name="KSO_WM_TEMPLATE_CATEGORY" val="custom"/>
  <p:tag name="KSO_WM_TEMPLATE_INDEX" val="20177147"/>
  <p:tag name="KSO_WM_SLIDE_BACKGROUND_TYPE" val="general"/>
  <p:tag name="KSO_WM_SPECIAL_SOURCE" val="bdnull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924f051bdd534d8c8f9fd9818f0cce5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f3a8edb613a483980fc984f5870e2ac"/>
  <p:tag name="KSO_WM_SLIDE_BACKGROUND_TYPE" val="general"/>
  <p:tag name="KSO_WM_UNIT_TEXT_FILL_FORE_SCHEMECOLOR_INDEX_BRIGHTNESS" val="0.35"/>
  <p:tag name="KSO_WM_UNIT_TEXT_FILL_FORE_SCHEMECOLOR_INDEX" val="13"/>
  <p:tag name="KSO_WM_UNIT_TEXT_FILL_TYPE" val="1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4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4"/>
  <p:tag name="KSO_WM_UNIT_DEC_AREA_ID" val="2d8b4784937c497cb4b523f244a119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c555ccb771124cb4881e06a9b6ab5460"/>
  <p:tag name="KSO_WM_SLIDE_BACKGROUND_TYPE" val="general"/>
  <p:tag name="KSO_WM_UNIT_TEXT_FILL_FORE_SCHEMECOLOR_INDEX_BRIGHTNESS" val="0"/>
  <p:tag name="KSO_WM_UNIT_TEXT_FILL_FORE_SCHEMECOLOR_INDEX" val="2"/>
  <p:tag name="KSO_WM_UNIT_TEXT_FILL_TYPE" val="1"/>
</p:tagLst>
</file>

<file path=ppt/tags/tag293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</p:tagLst>
</file>

<file path=ppt/tags/tag294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</p:tagLst>
</file>

<file path=ppt/tags/tag295.xml><?xml version="1.0" encoding="utf-8"?>
<p:tagLst xmlns:p="http://schemas.openxmlformats.org/presentationml/2006/main">
  <p:tag name="KSO_WM_BEAUTIFY_FLAG" val=""/>
</p:tagLst>
</file>

<file path=ppt/tags/tag296.xml><?xml version="1.0" encoding="utf-8"?>
<p:tagLst xmlns:p="http://schemas.openxmlformats.org/presentationml/2006/main">
  <p:tag name="KSO_WM_BEAUTIFY_FLAG" val="#wm#"/>
  <p:tag name="KSO_WM_TEMPLATE_CATEGORY" val="custom"/>
  <p:tag name="KSO_WM_TEMPLATE_INDEX" val="20177147"/>
  <p:tag name="KSO_WM_SLIDE_BACKGROUND_TYPE" val="general"/>
  <p:tag name="KSO_WM_SPECIAL_SOURCE" val="bdnull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924f051bdd534d8c8f9fd9818f0cce5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f3a8edb613a483980fc984f5870e2ac"/>
  <p:tag name="KSO_WM_SLIDE_BACKGROUND_TYPE" val="general"/>
  <p:tag name="KSO_WM_UNIT_TEXT_FILL_FORE_SCHEMECOLOR_INDEX_BRIGHTNESS" val="0.35"/>
  <p:tag name="KSO_WM_UNIT_TEXT_FILL_FORE_SCHEMECOLOR_INDEX" val="13"/>
  <p:tag name="KSO_WM_UNIT_TEXT_FILL_TYPE" val="1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4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4"/>
  <p:tag name="KSO_WM_UNIT_DEC_AREA_ID" val="2d8b4784937c497cb4b523f244a119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c555ccb771124cb4881e06a9b6ab5460"/>
  <p:tag name="KSO_WM_SLIDE_BACKGROUND_TYPE" val="general"/>
  <p:tag name="KSO_WM_UNIT_TEXT_FILL_FORE_SCHEMECOLOR_INDEX_BRIGHTNESS" val="0"/>
  <p:tag name="KSO_WM_UNIT_TEXT_FILL_FORE_SCHEMECOLOR_INDEX" val="2"/>
  <p:tag name="KSO_WM_UNIT_TEXT_FILL_TYPE" val="1"/>
</p:tagLst>
</file>

<file path=ppt/tags/tag299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</p:tagLst>
</file>

<file path=ppt/tags/tag300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</p:tagLst>
</file>

<file path=ppt/tags/tag301.xml><?xml version="1.0" encoding="utf-8"?>
<p:tagLst xmlns:p="http://schemas.openxmlformats.org/presentationml/2006/main">
  <p:tag name="KSO_WM_BEAUTIFY_FLAG" val=""/>
</p:tagLst>
</file>

<file path=ppt/tags/tag302.xml><?xml version="1.0" encoding="utf-8"?>
<p:tagLst xmlns:p="http://schemas.openxmlformats.org/presentationml/2006/main">
  <p:tag name="KSO_WM_BEAUTIFY_FLAG" val=""/>
</p:tagLst>
</file>

<file path=ppt/tags/tag303.xml><?xml version="1.0" encoding="utf-8"?>
<p:tagLst xmlns:p="http://schemas.openxmlformats.org/presentationml/2006/main">
  <p:tag name="KSO_WM_BEAUTIFY_FLAG" val=""/>
</p:tagLst>
</file>

<file path=ppt/tags/tag304.xml><?xml version="1.0" encoding="utf-8"?>
<p:tagLst xmlns:p="http://schemas.openxmlformats.org/presentationml/2006/main">
  <p:tag name="KSO_WM_BEAUTIFY_FLAG" val="#wm#"/>
  <p:tag name="KSO_WM_TEMPLATE_CATEGORY" val="custom"/>
  <p:tag name="KSO_WM_TEMPLATE_INDEX" val="20177147"/>
  <p:tag name="KSO_WM_SLIDE_BACKGROUND_TYPE" val="general"/>
  <p:tag name="KSO_WM_SPECIAL_SOURCE" val="bdnul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924f051bdd534d8c8f9fd9818f0cce5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f3a8edb613a483980fc984f5870e2ac"/>
  <p:tag name="KSO_WM_SLIDE_BACKGROUND_TYPE" val="general"/>
  <p:tag name="KSO_WM_UNIT_TEXT_FILL_FORE_SCHEMECOLOR_INDEX_BRIGHTNESS" val="0.35"/>
  <p:tag name="KSO_WM_UNIT_TEXT_FILL_FORE_SCHEMECOLOR_INDEX" val="13"/>
  <p:tag name="KSO_WM_UNIT_TEXT_FILL_TYPE" val="1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4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4"/>
  <p:tag name="KSO_WM_UNIT_DEC_AREA_ID" val="2d8b4784937c497cb4b523f244a119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c555ccb771124cb4881e06a9b6ab5460"/>
  <p:tag name="KSO_WM_SLIDE_BACKGROUND_TYPE" val="general"/>
  <p:tag name="KSO_WM_UNIT_TEXT_FILL_FORE_SCHEMECOLOR_INDEX_BRIGHTNESS" val="0"/>
  <p:tag name="KSO_WM_UNIT_TEXT_FILL_FORE_SCHEMECOLOR_INDEX" val="2"/>
  <p:tag name="KSO_WM_UNIT_TEXT_FILL_TYPE" val="1"/>
</p:tagLst>
</file>

<file path=ppt/tags/tag307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</p:tagLst>
</file>

<file path=ppt/tags/tag308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</p:tagLst>
</file>

<file path=ppt/tags/tag309.xml><?xml version="1.0" encoding="utf-8"?>
<p:tagLst xmlns:p="http://schemas.openxmlformats.org/presentationml/2006/main">
  <p:tag name="KSO_WM_BEAUTIFY_FLAG" val=""/>
</p:tagLst>
</file>

<file path=ppt/tags/tag310.xml><?xml version="1.0" encoding="utf-8"?>
<p:tagLst xmlns:p="http://schemas.openxmlformats.org/presentationml/2006/main">
  <p:tag name="KSO_WM_BEAUTIFY_FLAG" val=""/>
</p:tagLst>
</file>

<file path=ppt/tags/tag311.xml><?xml version="1.0" encoding="utf-8"?>
<p:tagLst xmlns:p="http://schemas.openxmlformats.org/presentationml/2006/main">
  <p:tag name="KSO_WM_BEAUTIFY_FLAG" val="#wm#"/>
  <p:tag name="KSO_WM_TEMPLATE_CATEGORY" val="custom"/>
  <p:tag name="KSO_WM_TEMPLATE_INDEX" val="20177147"/>
  <p:tag name="KSO_WM_SLIDE_BACKGROUND_TYPE" val="general"/>
  <p:tag name="KSO_WM_SPECIAL_SOURCE" val="bdnull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14236_7*i*1"/>
  <p:tag name="KSO_WM_TEMPLATE_CATEGORY" val="custom"/>
  <p:tag name="KSO_WM_TEMPLATE_INDEX" val="20214236"/>
  <p:tag name="KSO_WM_UNIT_LAYERLEVEL" val="1"/>
  <p:tag name="KSO_WM_TAG_VERSION" val="1.0"/>
  <p:tag name="KSO_WM_BEAUTIFY_FLAG" val="#wm#"/>
  <p:tag name="KSO_WM_UNIT_BLOCK" val="0"/>
  <p:tag name="KSO_WM_UNIT_SM_LIMIT_TYPE" val="3"/>
  <p:tag name="KSO_WM_UNIT_DEC_AREA_ID" val="b815d5962d074a2a96cf72705680fea5"/>
  <p:tag name="KSO_WM_UNIT_DECORATE_INFO" val="{&quot;DecorateInfoH&quot;:{&quot;IsAbs&quot;:true},&quot;DecorateInfoW&quot;:{&quot;IsAbs&quot;:false},&quot;DecorateInfoX&quot;:{&quot;IsAbs&quot;:true,&quot;Pos&quot;:0},&quot;DecorateInfoY&quot;:{&quot;IsAbs&quot;:true,&quot;Pos&quot;:2},&quot;ReferentInfo&quot;:{&quot;Id&quot;:&quot;f47686309c9b4e46836710b3d634dcad&quot;,&quot;X&quot;:{&quot;Pos&quot;:0},&quot;Y&quot;:{&quot;Pos&quot;:0}},&quot;whChangeMode&quot;:0}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aa8a9e6a66d94b28af60710ef67ffcec"/>
  <p:tag name="KSO_WM_UNIT_FILL_FORE_SCHEMECOLOR_INDEX_BRIGHTNESS" val="0"/>
  <p:tag name="KSO_WM_UNIT_FILL_FORE_SCHEMECOLOR_INDEX" val="5"/>
  <p:tag name="KSO_WM_UNIT_FILL_TYPE" val="1"/>
  <p:tag name="KSO_WM_UNIT_VALUE" val="19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4236_7*a*1"/>
  <p:tag name="KSO_WM_TEMPLATE_CATEGORY" val="custom"/>
  <p:tag name="KSO_WM_TEMPLATE_INDEX" val="20214236"/>
  <p:tag name="KSO_WM_UNIT_LAYERLEVEL" val="1"/>
  <p:tag name="KSO_WM_TAG_VERSION" val="1.0"/>
  <p:tag name="KSO_WM_BEAUTIFY_FLAG" val="#wm#"/>
  <p:tag name="KSO_WM_UNIT_PRESET_TEXT" val="单击添加大标题"/>
  <p:tag name="KSO_WM_UNIT_DEFAULT_FONT" val="40;56;4"/>
  <p:tag name="KSO_WM_UNIT_BLOCK" val="0"/>
  <p:tag name="KSO_WM_UNIT_DEC_AREA_ID" val="f47686309c9b4e46836710b3d634dcad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aa8a9e6a66d94b28af60710ef67ffcec"/>
  <p:tag name="KSO_WM_UNIT_TEXT_FILL_FORE_SCHEMECOLOR_INDEX_BRIGHTNESS" val="0.15"/>
  <p:tag name="KSO_WM_UNIT_TEXT_FILL_FORE_SCHEMECOLOR_INDEX" val="13"/>
  <p:tag name="KSO_WM_UNIT_TEXT_FILL_TYPE" val="1"/>
</p:tagLst>
</file>

<file path=ppt/tags/tag314.xml><?xml version="1.0" encoding="utf-8"?>
<p:tagLst xmlns:p="http://schemas.openxmlformats.org/presentationml/2006/main">
  <p:tag name="KSO_WM_UNIT_NOCLEAR" val="0"/>
  <p:tag name="KSO_WM_UNIT_VALUE" val="84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14236_7*e*1"/>
  <p:tag name="KSO_WM_TEMPLATE_CATEGORY" val="custom"/>
  <p:tag name="KSO_WM_TEMPLATE_INDEX" val="20214236"/>
  <p:tag name="KSO_WM_UNIT_LAYERLEVEL" val="1"/>
  <p:tag name="KSO_WM_TAG_VERSION" val="1.0"/>
  <p:tag name="KSO_WM_BEAUTIFY_FLAG" val="#wm#"/>
  <p:tag name="KSO_WM_UNIT_PRESET_TEXT" val="PART TNE"/>
  <p:tag name="KSO_WM_UNIT_DEFAULT_FONT" val="14;16;2"/>
  <p:tag name="KSO_WM_UNIT_BLOCK" val="0"/>
  <p:tag name="KSO_WM_UNIT_SM_LIMIT_TYPE" val="0"/>
  <p:tag name="KSO_WM_UNIT_DEC_AREA_ID" val="463440f40b9043c090d3d86171fea3f4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aa8a9e6a66d94b28af60710ef67ffcec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315.xml><?xml version="1.0" encoding="utf-8"?>
<p:tagLst xmlns:p="http://schemas.openxmlformats.org/presentationml/2006/main">
  <p:tag name="KSO_WM_BEAUTIFY_FLAG" val=""/>
</p:tagLst>
</file>

<file path=ppt/tags/tag316.xml><?xml version="1.0" encoding="utf-8"?>
<p:tagLst xmlns:p="http://schemas.openxmlformats.org/presentationml/2006/main">
  <p:tag name="KSO_WM_BEAUTIFY_FLAG" val="#wm#"/>
  <p:tag name="KSO_WM_TEMPLATE_CATEGORY" val="custom"/>
  <p:tag name="KSO_WM_TEMPLATE_INDEX" val="20214236"/>
  <p:tag name="KSO_WM_SLIDE_BK_DARK_LIGHT" val="2"/>
  <p:tag name="KSO_WM_SLIDE_BACKGROUND_TYPE" val="general"/>
  <p:tag name="KSO_WM_SLIDE_ID" val="custom20214236_7"/>
  <p:tag name="KSO_WM_TEMPLATE_SUBCATEGORY" val="21"/>
  <p:tag name="KSO_WM_TEMPLATE_MASTER_TYPE" val="1"/>
  <p:tag name="KSO_WM_TEMPLATE_COLOR_TYPE" val="1"/>
  <p:tag name="KSO_WM_SLIDE_ITEM_CNT" val="0"/>
  <p:tag name="KSO_WM_SLIDE_INDEX" val="7"/>
  <p:tag name="KSO_WM_TAG_VERSION" val="1.0"/>
  <p:tag name="KSO_WM_SLIDE_TYPE" val="sectionTitle"/>
  <p:tag name="KSO_WM_SLIDE_SUBTYPE" val="pureTxt"/>
  <p:tag name="KSO_WM_SLIDE_LAYOUT" val="a_b_e"/>
  <p:tag name="KSO_WM_SLIDE_LAYOUT_CNT" val="1_1_1"/>
  <p:tag name="KSO_WM_SPECIAL_SOURCE" val="bdnull"/>
  <p:tag name="KSO_WM_CHIP_INFOS" val="{&quot;layout_type&quot;:&quot;forright2&quot;,&quot;slide_type&quot;:[&quot;sectionTitle&quot;],&quot;aspect_ratio&quot;:&quot;16:9&quot;}"/>
  <p:tag name="KSO_WM_CHIP_XID" val="5ebe041a0ac41c4a0a525598"/>
  <p:tag name="KSO_WM_CHIP_FILLPROP" val="[[{&quot;fill_id&quot;:&quot;c8df1a3465854d8b966b02b3af772576&quot;,&quot;fill_align&quot;:&quot;cm&quot;,&quot;text_align&quot;:&quot;lm&quot;,&quot;text_direction&quot;:&quot;horizontal&quot;,&quot;chip_types&quot;:[&quot;text&quot;,&quot;header&quot;]}]]"/>
  <p:tag name="KSO_WM_SLIDE_SIZE" val="540*400"/>
  <p:tag name="KSO_WM_SLIDE_POSITION" val="380*69"/>
  <p:tag name="KSO_WM_CHIP_GROUPID" val="5ebf6661ddc3daf3fef3f760"/>
  <p:tag name="KSO_WM_SLIDE_LAYOUT_INFO" val="{&quot;id&quot;:&quot;2020-11-04T11:07:50&quot;,&quot;maxSize&quot;:{&quot;size1&quot;:45.179420414677374},&quot;minSize&quot;:{&quot;size1&quot;:35.87942041467738},&quot;normalSize&quot;:{&quot;size1&quot;:42.47942041467737},&quot;subLayout&quot;:[{&quot;id&quot;:&quot;2020-11-04T11:07:50&quot;,&quot;margin&quot;:{&quot;bottom&quot;:0.1855989545583725,&quot;left&quot;:12.558988571166992,&quot;right&quot;:2.2576775550842285,&quot;top&quot;:5.557231426239014},&quot;type&quot;:0},{&quot;id&quot;:&quot;2020-11-04T11:07:50&quot;,&quot;maxSize&quot;:{&quot;size1&quot;:38.10321297023302},&quot;minSize&quot;:{&quot;size1&quot;:12.203212970233022},&quot;normalSize&quot;:{&quot;size1&quot;:25.10321297023302},&quot;subLayout&quot;:[{&quot;id&quot;:&quot;2020-11-04T11:07:50&quot;,&quot;margin&quot;:{&quot;bottom&quot;:0.282134085893631,&quot;left&quot;:12.558988571166992,&quot;right&quot;:2.2576775550842285,&quot;top&quot;:0.1759982407093048},&quot;type&quot;:0},{&quot;id&quot;:&quot;2020-11-04T11:07:50&quot;,&quot;margin&quot;:{&quot;bottom&quot;:4.890485763549805,&quot;left&quot;:12.558988571166992,&quot;right&quot;:2.2576775550842285,&quot;top&quot;:0.26996317505836487},&quot;type&quot;:0}],&quot;type&quot;:0}],&quot;type&quot;:0}"/>
  <p:tag name="KSO_WM_SLIDE_SUPPORT_FEATURE_TYPE" val="0"/>
  <p:tag name="KSO_WM_TEMPLATE_ASSEMBLE_XID" val="5fa21afda8fc48be8081b921"/>
  <p:tag name="KSO_WM_TEMPLATE_ASSEMBLE_GROUPID" val="5fa218d99babe8ec16f1fbe0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924f051bdd534d8c8f9fd9818f0cce5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f3a8edb613a483980fc984f5870e2ac"/>
  <p:tag name="KSO_WM_SLIDE_BACKGROUND_TYPE" val="general"/>
  <p:tag name="KSO_WM_UNIT_TEXT_FILL_FORE_SCHEMECOLOR_INDEX_BRIGHTNESS" val="0.35"/>
  <p:tag name="KSO_WM_UNIT_TEXT_FILL_FORE_SCHEMECOLOR_INDEX" val="13"/>
  <p:tag name="KSO_WM_UNIT_TEXT_FILL_TYPE" val="1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4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4"/>
  <p:tag name="KSO_WM_UNIT_DEC_AREA_ID" val="2d8b4784937c497cb4b523f244a119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c555ccb771124cb4881e06a9b6ab5460"/>
  <p:tag name="KSO_WM_SLIDE_BACKGROUND_TYPE" val="general"/>
  <p:tag name="KSO_WM_UNIT_TEXT_FILL_FORE_SCHEMECOLOR_INDEX_BRIGHTNESS" val="0"/>
  <p:tag name="KSO_WM_UNIT_TEXT_FILL_FORE_SCHEMECOLOR_INDEX" val="2"/>
  <p:tag name="KSO_WM_UNIT_TEXT_FILL_TYPE" val="1"/>
</p:tagLst>
</file>

<file path=ppt/tags/tag319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</p:tagLst>
</file>

<file path=ppt/tags/tag320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</p:tagLst>
</file>

<file path=ppt/tags/tag321.xml><?xml version="1.0" encoding="utf-8"?>
<p:tagLst xmlns:p="http://schemas.openxmlformats.org/presentationml/2006/main">
  <p:tag name="KSO_WM_BEAUTIFY_FLAG" val=""/>
</p:tagLst>
</file>

<file path=ppt/tags/tag322.xml><?xml version="1.0" encoding="utf-8"?>
<p:tagLst xmlns:p="http://schemas.openxmlformats.org/presentationml/2006/main">
  <p:tag name="KSO_WM_BEAUTIFY_FLAG" val="#wm#"/>
  <p:tag name="KSO_WM_TEMPLATE_CATEGORY" val="custom"/>
  <p:tag name="KSO_WM_TEMPLATE_INDEX" val="20177147"/>
  <p:tag name="KSO_WM_SLIDE_BACKGROUND_TYPE" val="general"/>
  <p:tag name="KSO_WM_SPECIAL_SOURCE" val="bdnull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924f051bdd534d8c8f9fd9818f0cce5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f3a8edb613a483980fc984f5870e2ac"/>
  <p:tag name="KSO_WM_SLIDE_BACKGROUND_TYPE" val="general"/>
  <p:tag name="KSO_WM_UNIT_TEXT_FILL_FORE_SCHEMECOLOR_INDEX_BRIGHTNESS" val="0.35"/>
  <p:tag name="KSO_WM_UNIT_TEXT_FILL_FORE_SCHEMECOLOR_INDEX" val="13"/>
  <p:tag name="KSO_WM_UNIT_TEXT_FILL_TYPE" val="1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4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4"/>
  <p:tag name="KSO_WM_UNIT_DEC_AREA_ID" val="2d8b4784937c497cb4b523f244a119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c555ccb771124cb4881e06a9b6ab5460"/>
  <p:tag name="KSO_WM_SLIDE_BACKGROUND_TYPE" val="general"/>
  <p:tag name="KSO_WM_UNIT_TEXT_FILL_FORE_SCHEMECOLOR_INDEX_BRIGHTNESS" val="0"/>
  <p:tag name="KSO_WM_UNIT_TEXT_FILL_FORE_SCHEMECOLOR_INDEX" val="2"/>
  <p:tag name="KSO_WM_UNIT_TEXT_FILL_TYPE" val="1"/>
</p:tagLst>
</file>

<file path=ppt/tags/tag325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</p:tagLst>
</file>

<file path=ppt/tags/tag326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</p:tagLst>
</file>

<file path=ppt/tags/tag327.xml><?xml version="1.0" encoding="utf-8"?>
<p:tagLst xmlns:p="http://schemas.openxmlformats.org/presentationml/2006/main">
  <p:tag name="KSO_WM_BEAUTIFY_FLAG" val=""/>
</p:tagLst>
</file>

<file path=ppt/tags/tag328.xml><?xml version="1.0" encoding="utf-8"?>
<p:tagLst xmlns:p="http://schemas.openxmlformats.org/presentationml/2006/main">
  <p:tag name="KSO_WM_BEAUTIFY_FLAG" val="#wm#"/>
  <p:tag name="KSO_WM_TEMPLATE_CATEGORY" val="custom"/>
  <p:tag name="KSO_WM_TEMPLATE_INDEX" val="20177147"/>
  <p:tag name="KSO_WM_SLIDE_BACKGROUND_TYPE" val="general"/>
  <p:tag name="KSO_WM_SPECIAL_SOURCE" val="bdnull"/>
</p:tagLst>
</file>

<file path=ppt/tags/tag329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  <p:tag name="KSO_WM_BEAUTIFY_FLAG" val=""/>
</p:tagLst>
</file>

<file path=ppt/tags/tag330.xml><?xml version="1.0" encoding="utf-8"?>
<p:tagLst xmlns:p="http://schemas.openxmlformats.org/presentationml/2006/main">
  <p:tag name="KSO_WM_SPECIAL_SOURCE" val="bdnull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14236_7*i*1"/>
  <p:tag name="KSO_WM_TEMPLATE_CATEGORY" val="custom"/>
  <p:tag name="KSO_WM_TEMPLATE_INDEX" val="20214236"/>
  <p:tag name="KSO_WM_UNIT_LAYERLEVEL" val="1"/>
  <p:tag name="KSO_WM_TAG_VERSION" val="1.0"/>
  <p:tag name="KSO_WM_BEAUTIFY_FLAG" val="#wm#"/>
  <p:tag name="KSO_WM_UNIT_BLOCK" val="0"/>
  <p:tag name="KSO_WM_UNIT_SM_LIMIT_TYPE" val="3"/>
  <p:tag name="KSO_WM_UNIT_DEC_AREA_ID" val="b815d5962d074a2a96cf72705680fea5"/>
  <p:tag name="KSO_WM_UNIT_DECORATE_INFO" val="{&quot;DecorateInfoH&quot;:{&quot;IsAbs&quot;:true},&quot;DecorateInfoW&quot;:{&quot;IsAbs&quot;:false},&quot;DecorateInfoX&quot;:{&quot;IsAbs&quot;:true,&quot;Pos&quot;:0},&quot;DecorateInfoY&quot;:{&quot;IsAbs&quot;:true,&quot;Pos&quot;:2},&quot;ReferentInfo&quot;:{&quot;Id&quot;:&quot;f47686309c9b4e46836710b3d634dcad&quot;,&quot;X&quot;:{&quot;Pos&quot;:0},&quot;Y&quot;:{&quot;Pos&quot;:0}},&quot;whChangeMode&quot;:0}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aa8a9e6a66d94b28af60710ef67ffcec"/>
  <p:tag name="KSO_WM_UNIT_FILL_FORE_SCHEMECOLOR_INDEX_BRIGHTNESS" val="0"/>
  <p:tag name="KSO_WM_UNIT_FILL_FORE_SCHEMECOLOR_INDEX" val="5"/>
  <p:tag name="KSO_WM_UNIT_FILL_TYPE" val="1"/>
  <p:tag name="KSO_WM_UNIT_VALUE" val="19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4236_7*a*1"/>
  <p:tag name="KSO_WM_TEMPLATE_CATEGORY" val="custom"/>
  <p:tag name="KSO_WM_TEMPLATE_INDEX" val="20214236"/>
  <p:tag name="KSO_WM_UNIT_LAYERLEVEL" val="1"/>
  <p:tag name="KSO_WM_TAG_VERSION" val="1.0"/>
  <p:tag name="KSO_WM_BEAUTIFY_FLAG" val="#wm#"/>
  <p:tag name="KSO_WM_UNIT_PRESET_TEXT" val="单击添加大标题"/>
  <p:tag name="KSO_WM_UNIT_DEFAULT_FONT" val="40;56;4"/>
  <p:tag name="KSO_WM_UNIT_BLOCK" val="0"/>
  <p:tag name="KSO_WM_UNIT_DEC_AREA_ID" val="f47686309c9b4e46836710b3d634dcad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aa8a9e6a66d94b28af60710ef67ffcec"/>
  <p:tag name="KSO_WM_UNIT_TEXT_FILL_FORE_SCHEMECOLOR_INDEX_BRIGHTNESS" val="0.15"/>
  <p:tag name="KSO_WM_UNIT_TEXT_FILL_FORE_SCHEMECOLOR_INDEX" val="13"/>
  <p:tag name="KSO_WM_UNIT_TEXT_FILL_TYPE" val="1"/>
</p:tagLst>
</file>

<file path=ppt/tags/tag333.xml><?xml version="1.0" encoding="utf-8"?>
<p:tagLst xmlns:p="http://schemas.openxmlformats.org/presentationml/2006/main">
  <p:tag name="KSO_WM_UNIT_NOCLEAR" val="0"/>
  <p:tag name="KSO_WM_UNIT_VALUE" val="84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14236_7*e*1"/>
  <p:tag name="KSO_WM_TEMPLATE_CATEGORY" val="custom"/>
  <p:tag name="KSO_WM_TEMPLATE_INDEX" val="20214236"/>
  <p:tag name="KSO_WM_UNIT_LAYERLEVEL" val="1"/>
  <p:tag name="KSO_WM_TAG_VERSION" val="1.0"/>
  <p:tag name="KSO_WM_BEAUTIFY_FLAG" val="#wm#"/>
  <p:tag name="KSO_WM_UNIT_PRESET_TEXT" val="PART FNE"/>
  <p:tag name="KSO_WM_UNIT_DEFAULT_FONT" val="14;16;2"/>
  <p:tag name="KSO_WM_UNIT_BLOCK" val="0"/>
  <p:tag name="KSO_WM_UNIT_SM_LIMIT_TYPE" val="0"/>
  <p:tag name="KSO_WM_UNIT_DEC_AREA_ID" val="463440f40b9043c090d3d86171fea3f4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aa8a9e6a66d94b28af60710ef67ffcec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334.xml><?xml version="1.0" encoding="utf-8"?>
<p:tagLst xmlns:p="http://schemas.openxmlformats.org/presentationml/2006/main">
  <p:tag name="KSO_WM_BEAUTIFY_FLAG" val=""/>
</p:tagLst>
</file>

<file path=ppt/tags/tag335.xml><?xml version="1.0" encoding="utf-8"?>
<p:tagLst xmlns:p="http://schemas.openxmlformats.org/presentationml/2006/main">
  <p:tag name="KSO_WM_BEAUTIFY_FLAG" val="#wm#"/>
  <p:tag name="KSO_WM_TEMPLATE_CATEGORY" val="custom"/>
  <p:tag name="KSO_WM_TEMPLATE_INDEX" val="20214236"/>
  <p:tag name="KSO_WM_SLIDE_BK_DARK_LIGHT" val="2"/>
  <p:tag name="KSO_WM_SLIDE_BACKGROUND_TYPE" val="general"/>
  <p:tag name="KSO_WM_SLIDE_ID" val="custom20214236_7"/>
  <p:tag name="KSO_WM_TEMPLATE_SUBCATEGORY" val="21"/>
  <p:tag name="KSO_WM_TEMPLATE_MASTER_TYPE" val="1"/>
  <p:tag name="KSO_WM_TEMPLATE_COLOR_TYPE" val="1"/>
  <p:tag name="KSO_WM_SLIDE_ITEM_CNT" val="0"/>
  <p:tag name="KSO_WM_SLIDE_INDEX" val="7"/>
  <p:tag name="KSO_WM_TAG_VERSION" val="1.0"/>
  <p:tag name="KSO_WM_SLIDE_TYPE" val="sectionTitle"/>
  <p:tag name="KSO_WM_SLIDE_SUBTYPE" val="pureTxt"/>
  <p:tag name="KSO_WM_SLIDE_LAYOUT" val="a_b_e"/>
  <p:tag name="KSO_WM_SLIDE_LAYOUT_CNT" val="1_1_1"/>
  <p:tag name="KSO_WM_SPECIAL_SOURCE" val="bdnull"/>
  <p:tag name="KSO_WM_CHIP_INFOS" val="{&quot;layout_type&quot;:&quot;forright2&quot;,&quot;slide_type&quot;:[&quot;sectionTitle&quot;],&quot;aspect_ratio&quot;:&quot;16:9&quot;}"/>
  <p:tag name="KSO_WM_CHIP_XID" val="5ebe041a0ac41c4a0a525598"/>
  <p:tag name="KSO_WM_CHIP_FILLPROP" val="[[{&quot;fill_id&quot;:&quot;c8df1a3465854d8b966b02b3af772576&quot;,&quot;fill_align&quot;:&quot;cm&quot;,&quot;text_align&quot;:&quot;lm&quot;,&quot;text_direction&quot;:&quot;horizontal&quot;,&quot;chip_types&quot;:[&quot;text&quot;,&quot;header&quot;]}]]"/>
  <p:tag name="KSO_WM_SLIDE_SIZE" val="540*400"/>
  <p:tag name="KSO_WM_SLIDE_POSITION" val="380*69"/>
  <p:tag name="KSO_WM_CHIP_GROUPID" val="5ebf6661ddc3daf3fef3f760"/>
  <p:tag name="KSO_WM_SLIDE_LAYOUT_INFO" val="{&quot;id&quot;:&quot;2020-11-04T11:07:50&quot;,&quot;maxSize&quot;:{&quot;size1&quot;:45.179420414677374},&quot;minSize&quot;:{&quot;size1&quot;:35.87942041467738},&quot;normalSize&quot;:{&quot;size1&quot;:42.47942041467737},&quot;subLayout&quot;:[{&quot;id&quot;:&quot;2020-11-04T11:07:50&quot;,&quot;margin&quot;:{&quot;bottom&quot;:0.1855989545583725,&quot;left&quot;:12.558988571166992,&quot;right&quot;:2.2576775550842285,&quot;top&quot;:5.557231426239014},&quot;type&quot;:0},{&quot;id&quot;:&quot;2020-11-04T11:07:50&quot;,&quot;maxSize&quot;:{&quot;size1&quot;:38.10321297023302},&quot;minSize&quot;:{&quot;size1&quot;:12.203212970233022},&quot;normalSize&quot;:{&quot;size1&quot;:25.10321297023302},&quot;subLayout&quot;:[{&quot;id&quot;:&quot;2020-11-04T11:07:50&quot;,&quot;margin&quot;:{&quot;bottom&quot;:0.282134085893631,&quot;left&quot;:12.558988571166992,&quot;right&quot;:2.2576775550842285,&quot;top&quot;:0.1759982407093048},&quot;type&quot;:0},{&quot;id&quot;:&quot;2020-11-04T11:07:50&quot;,&quot;margin&quot;:{&quot;bottom&quot;:4.890485763549805,&quot;left&quot;:12.558988571166992,&quot;right&quot;:2.2576775550842285,&quot;top&quot;:0.26996317505836487},&quot;type&quot;:0}],&quot;type&quot;:0}],&quot;type&quot;:0}"/>
  <p:tag name="KSO_WM_SLIDE_SUPPORT_FEATURE_TYPE" val="0"/>
  <p:tag name="KSO_WM_TEMPLATE_ASSEMBLE_XID" val="5fa21afda8fc48be8081b921"/>
  <p:tag name="KSO_WM_TEMPLATE_ASSEMBLE_GROUPID" val="5fa218d99babe8ec16f1fbe0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634_4*l_h_a*1_1_1"/>
  <p:tag name="KSO_WM_TEMPLATE_CATEGORY" val="diagram"/>
  <p:tag name="KSO_WM_TEMPLATE_INDEX" val="634"/>
  <p:tag name="KSO_WM_UNIT_LAYERLEVEL" val="1_1_1"/>
  <p:tag name="KSO_WM_TAG_VERSION" val="1.0"/>
  <p:tag name="KSO_WM_BEAUTIFY_FLAG" val="#wm#"/>
  <p:tag name="KSO_WM_UNIT_PRESET_TEXT" val="添加标题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634_4*l_h_i*1_1_1"/>
  <p:tag name="KSO_WM_TEMPLATE_CATEGORY" val="diagram"/>
  <p:tag name="KSO_WM_TEMPLATE_INDEX" val="634"/>
  <p:tag name="KSO_WM_UNIT_LAYERLEVEL" val="1_1_1"/>
  <p:tag name="KSO_WM_TAG_VERSION" val="1.0"/>
  <p:tag name="KSO_WM_BEAUTIFY_FLAG" val="#wm#"/>
  <p:tag name="KSO_WM_UNIT_TEXT_FILL_FORE_SCHEMECOLOR_INDEX" val="5"/>
  <p:tag name="KSO_WM_UNIT_TEXT_FILL_TYPE" val="1"/>
  <p:tag name="KSO_WM_UNIT_USESOURCEFORMAT_APPLY" val="1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634_4*l_h_f*1_1_1"/>
  <p:tag name="KSO_WM_TEMPLATE_CATEGORY" val="diagram"/>
  <p:tag name="KSO_WM_TEMPLATE_INDEX" val="634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" val="13"/>
  <p:tag name="KSO_WM_UNIT_TEXT_FILL_TYPE" val="1"/>
  <p:tag name="KSO_WM_UNIT_USESOURCEFORMAT_APPLY" val="1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634_4*l_h_a*1_2_1"/>
  <p:tag name="KSO_WM_TEMPLATE_CATEGORY" val="diagram"/>
  <p:tag name="KSO_WM_TEMPLATE_INDEX" val="634"/>
  <p:tag name="KSO_WM_UNIT_LAYERLEVEL" val="1_1_1"/>
  <p:tag name="KSO_WM_TAG_VERSION" val="1.0"/>
  <p:tag name="KSO_WM_BEAUTIFY_FLAG" val="#wm#"/>
  <p:tag name="KSO_WM_UNIT_PRESET_TEXT" val="添加标题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634_4*l_h_i*1_2_1"/>
  <p:tag name="KSO_WM_TEMPLATE_CATEGORY" val="diagram"/>
  <p:tag name="KSO_WM_TEMPLATE_INDEX" val="634"/>
  <p:tag name="KSO_WM_UNIT_LAYERLEVEL" val="1_1_1"/>
  <p:tag name="KSO_WM_TAG_VERSION" val="1.0"/>
  <p:tag name="KSO_WM_BEAUTIFY_FLAG" val="#wm#"/>
  <p:tag name="KSO_WM_UNIT_TEXT_FILL_FORE_SCHEMECOLOR_INDEX" val="6"/>
  <p:tag name="KSO_WM_UNIT_TEXT_FILL_TYPE" val="1"/>
  <p:tag name="KSO_WM_UNIT_USESOURCEFORMAT_APPLY" val="1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634_4*l_h_f*1_2_1"/>
  <p:tag name="KSO_WM_TEMPLATE_CATEGORY" val="diagram"/>
  <p:tag name="KSO_WM_TEMPLATE_INDEX" val="634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" val="13"/>
  <p:tag name="KSO_WM_UNIT_TEXT_FILL_TYPE" val="1"/>
  <p:tag name="KSO_WM_UNIT_USESOURCEFORMAT_APPLY" val="1"/>
</p:tagLst>
</file>

<file path=ppt/tags/tag3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634_4*l_h_a*1_3_1"/>
  <p:tag name="KSO_WM_TEMPLATE_CATEGORY" val="diagram"/>
  <p:tag name="KSO_WM_TEMPLATE_INDEX" val="634"/>
  <p:tag name="KSO_WM_UNIT_LAYERLEVEL" val="1_1_1"/>
  <p:tag name="KSO_WM_TAG_VERSION" val="1.0"/>
  <p:tag name="KSO_WM_BEAUTIFY_FLAG" val="#wm#"/>
  <p:tag name="KSO_WM_UNIT_PRESET_TEXT" val="添加标题"/>
  <p:tag name="KSO_WM_UNIT_FILL_FORE_SCHEMECOLOR_INDEX" val="7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634_4*l_h_i*1_3_1"/>
  <p:tag name="KSO_WM_TEMPLATE_CATEGORY" val="diagram"/>
  <p:tag name="KSO_WM_TEMPLATE_INDEX" val="634"/>
  <p:tag name="KSO_WM_UNIT_LAYERLEVEL" val="1_1_1"/>
  <p:tag name="KSO_WM_TAG_VERSION" val="1.0"/>
  <p:tag name="KSO_WM_BEAUTIFY_FLAG" val="#wm#"/>
  <p:tag name="KSO_WM_UNIT_TEXT_FILL_FORE_SCHEMECOLOR_INDEX" val="7"/>
  <p:tag name="KSO_WM_UNIT_TEXT_FILL_TYPE" val="1"/>
  <p:tag name="KSO_WM_UNIT_USESOURCEFORMAT_APPLY" val="1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634_4*l_h_f*1_3_1"/>
  <p:tag name="KSO_WM_TEMPLATE_CATEGORY" val="diagram"/>
  <p:tag name="KSO_WM_TEMPLATE_INDEX" val="634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" val="13"/>
  <p:tag name="KSO_WM_UNIT_TEXT_FILL_TYPE" val="1"/>
  <p:tag name="KSO_WM_UNIT_USESOURCEFORMAT_APPLY" val="1"/>
</p:tagLst>
</file>

<file path=ppt/tags/tag3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634_4*l_h_a*1_4_1"/>
  <p:tag name="KSO_WM_TEMPLATE_CATEGORY" val="diagram"/>
  <p:tag name="KSO_WM_TEMPLATE_INDEX" val="634"/>
  <p:tag name="KSO_WM_UNIT_LAYERLEVEL" val="1_1_1"/>
  <p:tag name="KSO_WM_TAG_VERSION" val="1.0"/>
  <p:tag name="KSO_WM_BEAUTIFY_FLAG" val="#wm#"/>
  <p:tag name="KSO_WM_UNIT_PRESET_TEXT" val="添加标题"/>
  <p:tag name="KSO_WM_UNIT_FILL_FORE_SCHEMECOLOR_INDEX" val="8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634_4*l_h_i*1_4_1"/>
  <p:tag name="KSO_WM_TEMPLATE_CATEGORY" val="diagram"/>
  <p:tag name="KSO_WM_TEMPLATE_INDEX" val="634"/>
  <p:tag name="KSO_WM_UNIT_LAYERLEVEL" val="1_1_1"/>
  <p:tag name="KSO_WM_TAG_VERSION" val="1.0"/>
  <p:tag name="KSO_WM_BEAUTIFY_FLAG" val="#wm#"/>
  <p:tag name="KSO_WM_UNIT_TEXT_FILL_FORE_SCHEMECOLOR_INDEX" val="8"/>
  <p:tag name="KSO_WM_UNIT_TEXT_FILL_TYPE" val="1"/>
  <p:tag name="KSO_WM_UNIT_USESOURCEFORMAT_APPLY" val="1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634_4*l_h_f*1_4_1"/>
  <p:tag name="KSO_WM_TEMPLATE_CATEGORY" val="diagram"/>
  <p:tag name="KSO_WM_TEMPLATE_INDEX" val="634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" val="13"/>
  <p:tag name="KSO_WM_UNIT_TEXT_FILL_TYPE" val="1"/>
  <p:tag name="KSO_WM_UNIT_USESOURCEFORMAT_APPLY" val="1"/>
</p:tagLst>
</file>

<file path=ppt/tags/tag348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  <p:tag name="KSO_WM_BEAUTIFY_FLAG" val=""/>
</p:tagLst>
</file>

<file path=ppt/tags/tag349.xml><?xml version="1.0" encoding="utf-8"?>
<p:tagLst xmlns:p="http://schemas.openxmlformats.org/presentationml/2006/main">
  <p:tag name="KSO_WM_SLIDE_ID" val="diagram634_4"/>
  <p:tag name="KSO_WM_TEMPLATE_SUBCATEGORY" val="22"/>
  <p:tag name="KSO_WM_TEMPLATE_MASTER_TYPE" val="0"/>
  <p:tag name="KSO_WM_TEMPLATE_COLOR_TYPE" val="1"/>
  <p:tag name="KSO_WM_SLIDE_TYPE" val="text"/>
  <p:tag name="KSO_WM_SLIDE_SUBTYPE" val="diag"/>
  <p:tag name="KSO_WM_SLIDE_ITEM_CNT" val="4"/>
  <p:tag name="KSO_WM_SLIDE_INDEX" val="4"/>
  <p:tag name="KSO_WM_SLIDE_SIZE" val="741.89*366.363"/>
  <p:tag name="KSO_WM_SLIDE_POSITION" val="109.055*86.8187"/>
  <p:tag name="KSO_WM_DIAGRAM_GROUP_CODE" val="l1-1"/>
  <p:tag name="KSO_WM_SLIDE_DIAGTYPE" val="l"/>
  <p:tag name="KSO_WM_TAG_VERSION" val="1.0"/>
  <p:tag name="KSO_WM_BEAUTIFY_FLAG" val="#wm#"/>
  <p:tag name="KSO_WM_TEMPLATE_CATEGORY" val="diagram"/>
  <p:tag name="KSO_WM_TEMPLATE_INDEX" val="634"/>
  <p:tag name="KSO_WM_SLIDE_LAYOUT" val="l"/>
  <p:tag name="KSO_WM_SLIDE_LAYOUT_CNT" val="1"/>
  <p:tag name="KSO_WM_SPECIAL_SOURCE" val="bdnull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924f051bdd534d8c8f9fd9818f0cce5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f3a8edb613a483980fc984f5870e2ac"/>
  <p:tag name="KSO_WM_SLIDE_BACKGROUND_TYPE" val="general"/>
  <p:tag name="KSO_WM_UNIT_TEXT_FILL_FORE_SCHEMECOLOR_INDEX_BRIGHTNESS" val="0.35"/>
  <p:tag name="KSO_WM_UNIT_TEXT_FILL_FORE_SCHEMECOLOR_INDEX" val="13"/>
  <p:tag name="KSO_WM_UNIT_TEXT_FILL_TYPE" val="1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4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4"/>
  <p:tag name="KSO_WM_UNIT_DEC_AREA_ID" val="2d8b4784937c497cb4b523f244a119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c555ccb771124cb4881e06a9b6ab5460"/>
  <p:tag name="KSO_WM_SLIDE_BACKGROUND_TYPE" val="general"/>
  <p:tag name="KSO_WM_UNIT_TEXT_FILL_FORE_SCHEMECOLOR_INDEX_BRIGHTNESS" val="0"/>
  <p:tag name="KSO_WM_UNIT_TEXT_FILL_FORE_SCHEMECOLOR_INDEX" val="2"/>
  <p:tag name="KSO_WM_UNIT_TEXT_FILL_TYPE" val="1"/>
</p:tagLst>
</file>

<file path=ppt/tags/tag352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</p:tagLst>
</file>

<file path=ppt/tags/tag353.xml><?xml version="1.0" encoding="utf-8"?>
<p:tagLst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ζ1ζ10ζ11ζ12ζ13ζ14ζ15ζ16ζ17ζ18ζ19ζ2ζ20ζ21ζ22ζ23ζ24ζ25ζ26ζ27ζ28ζ29ζ3ζ30ζ31ζ32ζ33ζ34ζ35ζ36ζ37ζ38ζ39ζ4ζ40ζ41ζ42ζ43ζ44ζ45ζ46ζ47ζ5ζ6ζ7ζ8ζ9-1"/>
  <p:tag name="KSO_WM_UNIT_TYPE" val="i"/>
  <p:tag name="KSO_WM_UNIT_INDEX" val="1"/>
  <p:tag name="KSO_WM_UNIT_ID" val="crop20201116_1*i*1"/>
  <p:tag name="KSO_WM_TEMPLATE_CATEGORY" val="crop"/>
  <p:tag name="KSO_WM_TEMPLATE_INDEX" val="20201116"/>
  <p:tag name="KSO_WM_UNIT_LAYERLEVEL" val="1"/>
  <p:tag name="KSO_WM_TAG_VERSION" val="1.0"/>
  <p:tag name="KSO_WM_BEAUTIFY_FLAG" val="#wm#"/>
</p:tagLst>
</file>

<file path=ppt/tags/tag355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322*627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47"/>
  <p:tag name="KSO_WM_UNIT_ID" val="crop20201116_1*ζ_h_d*1_1_47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95"/>
  <p:tag name="KSO_WM_BLIP_RECT_RIGHT" val="-108"/>
  <p:tag name="KSO_WM_BLIP_RECT_TOP" val="0"/>
  <p:tag name="KSO_WM_BLIP_RECT_BOTTOM" val="-342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56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403*298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1"/>
  <p:tag name="KSO_WM_UNIT_ID" val="crop20201116_1*ζ_h_d*1_1_1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415"/>
  <p:tag name="KSO_WM_BLIP_RECT_RIGHT" val="-124"/>
  <p:tag name="KSO_WM_BLIP_RECT_TOP" val="-45"/>
  <p:tag name="KSO_WM_BLIP_RECT_BOTTOM" val="-208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57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421*352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2"/>
  <p:tag name="KSO_WM_UNIT_ID" val="crop20201116_1*ζ_h_d*1_1_2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281"/>
  <p:tag name="KSO_WM_BLIP_RECT_RIGHT" val="-159"/>
  <p:tag name="KSO_WM_BLIP_RECT_TOP" val="-109"/>
  <p:tag name="KSO_WM_BLIP_RECT_BOTTOM" val="-128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58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539*574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3"/>
  <p:tag name="KSO_WM_UNIT_ID" val="crop20201116_1*ζ_h_d*1_1_3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154"/>
  <p:tag name="KSO_WM_BLIP_RECT_RIGHT" val="-77"/>
  <p:tag name="KSO_WM_BLIP_RECT_TOP" val="-164"/>
  <p:tag name="KSO_WM_BLIP_RECT_BOTTOM" val="0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59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447*270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4"/>
  <p:tag name="KSO_WM_UNIT_ID" val="crop20201116_1*ζ_h_d*1_1_4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349"/>
  <p:tag name="KSO_WM_BLIP_RECT_RIGHT" val="-254"/>
  <p:tag name="KSO_WM_BLIP_RECT_TOP" val="-40"/>
  <p:tag name="KSO_WM_BLIP_RECT_BOTTOM" val="-178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60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473*331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5"/>
  <p:tag name="KSO_WM_UNIT_ID" val="crop20201116_1*ζ_h_d*1_1_5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181"/>
  <p:tag name="KSO_WM_BLIP_RECT_RIGHT" val="-294"/>
  <p:tag name="KSO_WM_BLIP_RECT_TOP" val="-74"/>
  <p:tag name="KSO_WM_BLIP_RECT_BOTTOM" val="-127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61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481*315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6"/>
  <p:tag name="KSO_WM_UNIT_ID" val="crop20201116_1*ζ_h_d*1_1_6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85"/>
  <p:tag name="KSO_WM_BLIP_RECT_RIGHT" val="-419"/>
  <p:tag name="KSO_WM_BLIP_RECT_TOP" val="-63"/>
  <p:tag name="KSO_WM_BLIP_RECT_BOTTOM" val="-133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62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408*322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7"/>
  <p:tag name="KSO_WM_UNIT_ID" val="crop20201116_1*ζ_h_d*1_1_7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180"/>
  <p:tag name="KSO_WM_BLIP_RECT_RIGHT" val="-311"/>
  <p:tag name="KSO_WM_BLIP_RECT_TOP" val="-191"/>
  <p:tag name="KSO_WM_BLIP_RECT_BOTTOM" val="-57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63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445*223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8"/>
  <p:tag name="KSO_WM_UNIT_ID" val="crop20201116_1*ζ_h_d*1_1_8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616"/>
  <p:tag name="KSO_WM_BLIP_RECT_RIGHT" val="-138"/>
  <p:tag name="KSO_WM_BLIP_RECT_TOP" val="-135"/>
  <p:tag name="KSO_WM_BLIP_RECT_BOTTOM" val="-84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64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425*186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9"/>
  <p:tag name="KSO_WM_UNIT_ID" val="crop20201116_1*ζ_h_d*1_1_9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188"/>
  <p:tag name="KSO_WM_BLIP_RECT_RIGHT" val="-734"/>
  <p:tag name="KSO_WM_BLIP_RECT_TOP" val="-189"/>
  <p:tag name="KSO_WM_BLIP_RECT_BOTTOM" val="-46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65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244*251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10"/>
  <p:tag name="KSO_WM_UNIT_ID" val="crop20201116_1*ζ_h_d*1_1_10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259"/>
  <p:tag name="KSO_WM_BLIP_RECT_RIGHT" val="-398"/>
  <p:tag name="KSO_WM_BLIP_RECT_TOP" val="-470"/>
  <p:tag name="KSO_WM_BLIP_RECT_BOTTOM" val="-15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66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296*311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11"/>
  <p:tag name="KSO_WM_UNIT_ID" val="crop20201116_1*ζ_h_d*1_1_11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156"/>
  <p:tag name="KSO_WM_BLIP_RECT_RIGHT" val="-355"/>
  <p:tag name="KSO_WM_BLIP_RECT_TOP" val="-233"/>
  <p:tag name="KSO_WM_BLIP_RECT_BOTTOM" val="-149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67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162*161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12"/>
  <p:tag name="KSO_WM_UNIT_ID" val="crop20201116_1*ζ_h_d*1_1_12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916"/>
  <p:tag name="KSO_WM_BLIP_RECT_RIGHT" val="-167"/>
  <p:tag name="KSO_WM_BLIP_RECT_TOP" val="-320"/>
  <p:tag name="KSO_WM_BLIP_RECT_BOTTOM" val="-460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68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107*275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13"/>
  <p:tag name="KSO_WM_UNIT_ID" val="crop20201116_1*ζ_h_d*1_1_13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352"/>
  <p:tag name="KSO_WM_BLIP_RECT_RIGHT" val="-239"/>
  <p:tag name="KSO_WM_BLIP_RECT_TOP" val="-1009"/>
  <p:tag name="KSO_WM_BLIP_RECT_BOTTOM" val="-226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69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130*236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14"/>
  <p:tag name="KSO_WM_UNIT_ID" val="crop20201116_1*ζ_h_d*1_1_14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456"/>
  <p:tag name="KSO_WM_BLIP_RECT_RIGHT" val="-251"/>
  <p:tag name="KSO_WM_BLIP_RECT_TOP" val="-695"/>
  <p:tag name="KSO_WM_BLIP_RECT_BOTTOM" val="-300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70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282*166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15"/>
  <p:tag name="KSO_WM_UNIT_ID" val="crop20201116_1*ζ_h_d*1_1_15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519"/>
  <p:tag name="KSO_WM_BLIP_RECT_RIGHT" val="-530"/>
  <p:tag name="KSO_WM_BLIP_RECT_TOP" val="-313"/>
  <p:tag name="KSO_WM_BLIP_RECT_BOTTOM" val="-92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71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167*165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16"/>
  <p:tag name="KSO_WM_UNIT_ID" val="crop20201116_1*ζ_h_d*1_1_16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483"/>
  <p:tag name="KSO_WM_BLIP_RECT_RIGHT" val="-570"/>
  <p:tag name="KSO_WM_BLIP_RECT_TOP" val="-193"/>
  <p:tag name="KSO_WM_BLIP_RECT_BOTTOM" val="-560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72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63*69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17"/>
  <p:tag name="KSO_WM_UNIT_ID" val="crop20201116_1*ζ_h_d*1_1_17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793"/>
  <p:tag name="KSO_WM_BLIP_RECT_RIGHT" val="-1864"/>
  <p:tag name="KSO_WM_BLIP_RECT_TOP" val="-950"/>
  <p:tag name="KSO_WM_BLIP_RECT_BOTTOM" val="-1192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73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48*55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18"/>
  <p:tag name="KSO_WM_UNIT_ID" val="crop20201116_1*ζ_h_d*1_1_18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2165"/>
  <p:tag name="KSO_WM_BLIP_RECT_RIGHT" val="-1218"/>
  <p:tag name="KSO_WM_BLIP_RECT_TOP" val="-71"/>
  <p:tag name="KSO_WM_BLIP_RECT_BOTTOM" val="-2776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74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51*51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19"/>
  <p:tag name="KSO_WM_UNIT_ID" val="crop20201116_1*ζ_h_d*1_1_19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764"/>
  <p:tag name="KSO_WM_BLIP_RECT_RIGHT" val="-2879"/>
  <p:tag name="KSO_WM_BLIP_RECT_TOP" val="-1434"/>
  <p:tag name="KSO_WM_BLIP_RECT_BOTTOM" val="-1283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75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48*58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20"/>
  <p:tag name="KSO_WM_UNIT_ID" val="crop20201116_1*ζ_h_d*1_1_20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1620"/>
  <p:tag name="KSO_WM_BLIP_RECT_RIGHT" val="-1590"/>
  <p:tag name="KSO_WM_BLIP_RECT_TOP" val="-2517"/>
  <p:tag name="KSO_WM_BLIP_RECT_BOTTOM" val="-320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76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49*53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21"/>
  <p:tag name="KSO_WM_UNIT_ID" val="crop20201116_1*ζ_h_d*1_1_21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1779"/>
  <p:tag name="KSO_WM_BLIP_RECT_RIGHT" val="-1741"/>
  <p:tag name="KSO_WM_BLIP_RECT_TOP" val="-505"/>
  <p:tag name="KSO_WM_BLIP_RECT_BOTTOM" val="-2286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77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47*45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22"/>
  <p:tag name="KSO_WM_UNIT_ID" val="crop20201116_1*ζ_h_d*1_1_22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3528"/>
  <p:tag name="KSO_WM_BLIP_RECT_RIGHT" val="-591"/>
  <p:tag name="KSO_WM_BLIP_RECT_TOP" val="-1507"/>
  <p:tag name="KSO_WM_BLIP_RECT_BOTTOM" val="-1451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78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40*49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23"/>
  <p:tag name="KSO_WM_UNIT_ID" val="crop20201116_1*ζ_h_d*1_1_23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2657"/>
  <p:tag name="KSO_WM_BLIP_RECT_RIGHT" val="-1151"/>
  <p:tag name="KSO_WM_BLIP_RECT_TOP" val="-254"/>
  <p:tag name="KSO_WM_BLIP_RECT_BOTTOM" val="-3239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79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40*49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24"/>
  <p:tag name="KSO_WM_UNIT_ID" val="crop20201116_1*ζ_h_d*1_1_24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1057"/>
  <p:tag name="KSO_WM_BLIP_RECT_RIGHT" val="-2716"/>
  <p:tag name="KSO_WM_BLIP_RECT_TOP" val="-568"/>
  <p:tag name="KSO_WM_BLIP_RECT_BOTTOM" val="-2866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80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43*39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25"/>
  <p:tag name="KSO_WM_UNIT_ID" val="crop20201116_1*ζ_h_d*1_1_25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3814"/>
  <p:tag name="KSO_WM_BLIP_RECT_RIGHT" val="-941"/>
  <p:tag name="KSO_WM_BLIP_RECT_TOP" val="-2479"/>
  <p:tag name="KSO_WM_BLIP_RECT_BOTTOM" val="-758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81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38*46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26"/>
  <p:tag name="KSO_WM_UNIT_ID" val="crop20201116_1*ζ_h_d*1_1_26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2113"/>
  <p:tag name="KSO_WM_BLIP_RECT_RIGHT" val="-1951"/>
  <p:tag name="KSO_WM_BLIP_RECT_TOP" val="-1761"/>
  <p:tag name="KSO_WM_BLIP_RECT_BOTTOM" val="-1917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82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37*40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27"/>
  <p:tag name="KSO_WM_UNIT_ID" val="crop20201116_1*ζ_h_d*1_1_27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3829"/>
  <p:tag name="KSO_WM_BLIP_RECT_RIGHT" val="-819"/>
  <p:tag name="KSO_WM_BLIP_RECT_TOP" val="-1037"/>
  <p:tag name="KSO_WM_BLIP_RECT_BOTTOM" val="-2756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83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35*39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28"/>
  <p:tag name="KSO_WM_UNIT_ID" val="crop20201116_1*ζ_h_d*1_1_28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1461"/>
  <p:tag name="KSO_WM_BLIP_RECT_RIGHT" val="-3361"/>
  <p:tag name="KSO_WM_BLIP_RECT_TOP" val="-3582"/>
  <p:tag name="KSO_WM_BLIP_RECT_BOTTOM" val="-351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84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42*33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29"/>
  <p:tag name="KSO_WM_UNIT_ID" val="crop20201116_1*ζ_h_d*1_1_29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2138"/>
  <p:tag name="KSO_WM_BLIP_RECT_RIGHT" val="-3446"/>
  <p:tag name="KSO_WM_BLIP_RECT_TOP" val="-831"/>
  <p:tag name="KSO_WM_BLIP_RECT_BOTTOM" val="-2456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85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37*31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30"/>
  <p:tag name="KSO_WM_UNIT_ID" val="crop20201116_1*ζ_h_d*1_1_30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906"/>
  <p:tag name="KSO_WM_BLIP_RECT_RIGHT" val="-5047"/>
  <p:tag name="KSO_WM_BLIP_RECT_TOP" val="-2289"/>
  <p:tag name="KSO_WM_BLIP_RECT_BOTTOM" val="-1457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86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41*31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31"/>
  <p:tag name="KSO_WM_UNIT_ID" val="crop20201116_1*ζ_h_d*1_1_31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1379"/>
  <p:tag name="KSO_WM_BLIP_RECT_RIGHT" val="-4690"/>
  <p:tag name="KSO_WM_BLIP_RECT_TOP" val="-569"/>
  <p:tag name="KSO_WM_BLIP_RECT_BOTTOM" val="-2822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87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30*40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32"/>
  <p:tag name="KSO_WM_UNIT_ID" val="crop20201116_1*ζ_h_d*1_1_32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2262"/>
  <p:tag name="KSO_WM_BLIP_RECT_RIGHT" val="-2452"/>
  <p:tag name="KSO_WM_BLIP_RECT_TOP" val="-1683"/>
  <p:tag name="KSO_WM_BLIP_RECT_BOTTOM" val="-2939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88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30*36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33"/>
  <p:tag name="KSO_WM_UNIT_ID" val="crop20201116_1*ζ_h_d*1_1_33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1313"/>
  <p:tag name="KSO_WM_BLIP_RECT_RIGHT" val="-3904"/>
  <p:tag name="KSO_WM_BLIP_RECT_TOP" val="-2652"/>
  <p:tag name="KSO_WM_BLIP_RECT_BOTTOM" val="-1951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89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28*35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34"/>
  <p:tag name="KSO_WM_UNIT_ID" val="crop20201116_1*ζ_h_d*1_1_34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1612"/>
  <p:tag name="KSO_WM_BLIP_RECT_RIGHT" val="-3686"/>
  <p:tag name="KSO_WM_BLIP_RECT_TOP" val="-372"/>
  <p:tag name="KSO_WM_BLIP_RECT_BOTTOM" val="-4563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90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28*35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35"/>
  <p:tag name="KSO_WM_UNIT_ID" val="crop20201116_1*ζ_h_d*1_1_35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3052"/>
  <p:tag name="KSO_WM_BLIP_RECT_RIGHT" val="-2264"/>
  <p:tag name="KSO_WM_BLIP_RECT_TOP" val="-575"/>
  <p:tag name="KSO_WM_BLIP_RECT_BOTTOM" val="-4451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91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27*36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36"/>
  <p:tag name="KSO_WM_UNIT_ID" val="crop20201116_1*ζ_h_d*1_1_36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2999"/>
  <p:tag name="KSO_WM_BLIP_RECT_RIGHT" val="-2223"/>
  <p:tag name="KSO_WM_BLIP_RECT_TOP" val="-3442"/>
  <p:tag name="KSO_WM_BLIP_RECT_BOTTOM" val="-1828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92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36*26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37"/>
  <p:tag name="KSO_WM_UNIT_ID" val="crop20201116_1*ζ_h_d*1_1_37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2127"/>
  <p:tag name="KSO_WM_BLIP_RECT_RIGHT" val="-5122"/>
  <p:tag name="KSO_WM_BLIP_RECT_TOP" val="-1422"/>
  <p:tag name="KSO_WM_BLIP_RECT_BOTTOM" val="-2459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93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28*31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38"/>
  <p:tag name="KSO_WM_UNIT_ID" val="crop20201116_1*ζ_h_d*1_1_38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3724"/>
  <p:tag name="KSO_WM_BLIP_RECT_RIGHT" val="-2236"/>
  <p:tag name="KSO_WM_BLIP_RECT_TOP" val="-4986"/>
  <p:tag name="KSO_WM_BLIP_RECT_BOTTOM" val="-64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94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27*33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39"/>
  <p:tag name="KSO_WM_UNIT_ID" val="crop20201116_1*ζ_h_d*1_1_39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3574"/>
  <p:tag name="KSO_WM_BLIP_RECT_RIGHT" val="-2049"/>
  <p:tag name="KSO_WM_BLIP_RECT_TOP" val="-4742"/>
  <p:tag name="KSO_WM_BLIP_RECT_BOTTOM" val="-403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95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31*23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40"/>
  <p:tag name="KSO_WM_UNIT_ID" val="crop20201116_1*ζ_h_d*1_1_40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2170"/>
  <p:tag name="KSO_WM_BLIP_RECT_RIGHT" val="-5866"/>
  <p:tag name="KSO_WM_BLIP_RECT_TOP" val="-519"/>
  <p:tag name="KSO_WM_BLIP_RECT_BOTTOM" val="-3914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96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25*35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41"/>
  <p:tag name="KSO_WM_UNIT_ID" val="crop20201116_1*ζ_h_d*1_1_41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3026"/>
  <p:tag name="KSO_WM_BLIP_RECT_RIGHT" val="-2389"/>
  <p:tag name="KSO_WM_BLIP_RECT_TOP" val="-2412"/>
  <p:tag name="KSO_WM_BLIP_RECT_BOTTOM" val="-3122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97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24*29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42"/>
  <p:tag name="KSO_WM_UNIT_ID" val="crop20201116_1*ζ_h_d*1_1_42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3673"/>
  <p:tag name="KSO_WM_BLIP_RECT_RIGHT" val="-2681"/>
  <p:tag name="KSO_WM_BLIP_RECT_TOP" val="-40"/>
  <p:tag name="KSO_WM_BLIP_RECT_BOTTOM" val="-5787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98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31*23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43"/>
  <p:tag name="KSO_WM_UNIT_ID" val="crop20201116_1*ζ_h_d*1_1_43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1232"/>
  <p:tag name="KSO_WM_BLIP_RECT_RIGHT" val="-6809"/>
  <p:tag name="KSO_WM_BLIP_RECT_TOP" val="-3091"/>
  <p:tag name="KSO_WM_BLIP_RECT_BOTTOM" val="-1440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399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29*23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44"/>
  <p:tag name="KSO_WM_UNIT_ID" val="crop20201116_1*ζ_h_d*1_1_44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6233"/>
  <p:tag name="KSO_WM_BLIP_RECT_RIGHT" val="-1795"/>
  <p:tag name="KSO_WM_BLIP_RECT_TOP" val="-3388"/>
  <p:tag name="KSO_WM_BLIP_RECT_BOTTOM" val="-1444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400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22*28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45"/>
  <p:tag name="KSO_WM_UNIT_ID" val="crop20201116_1*ζ_h_d*1_1_45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5598"/>
  <p:tag name="KSO_WM_BLIP_RECT_RIGHT" val="-1042"/>
  <p:tag name="KSO_WM_BLIP_RECT_TOP" val="-2110"/>
  <p:tag name="KSO_WM_BLIP_RECT_BOTTOM" val="-4229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401.xml><?xml version="1.0" encoding="utf-8"?>
<p:tagLst xmlns:p="http://schemas.openxmlformats.org/presentationml/2006/main">
  <p:tag name="PICTUREFILLRANGE" val="c21f4759-c42a-4ce1-9a84-41b44000e712"/>
  <p:tag name="KSO_WM_UNIT_DIAGRAM_MODELTYPE" val="creativeCrop"/>
  <p:tag name="KSO_WM_UNIT_VALUE" val="28*23"/>
  <p:tag name="KSO_WM_UNIT_HIGHLIGHT" val="0"/>
  <p:tag name="KSO_WM_UNIT_COMPATIBLE" val="0"/>
  <p:tag name="KSO_WM_UNIT_DIAGRAM_ISNUMVISUAL" val="0"/>
  <p:tag name="KSO_WM_UNIT_DIAGRAM_ISREFERUNIT" val="0"/>
  <p:tag name="KSO_WM_DIAGRAM_GROUP_CODE" val="1622912717"/>
  <p:tag name="KSO_WM_UNIT_TYPE" val="ζ_h_d"/>
  <p:tag name="KSO_WM_UNIT_INDEX" val="1_1_46"/>
  <p:tag name="KSO_WM_UNIT_ID" val="crop20201116_1*ζ_h_d*1_1_46"/>
  <p:tag name="KSO_WM_TEMPLATE_CATEGORY" val="crop"/>
  <p:tag name="KSO_WM_TEMPLATE_INDEX" val="20201116"/>
  <p:tag name="KSO_WM_UNIT_LAYERLEVEL" val="1_1_1"/>
  <p:tag name="KSO_WM_TAG_VERSION" val="1.0"/>
  <p:tag name="KSO_WM_BEAUTIFY_FLAG" val=""/>
  <p:tag name="KSO_WM_BLIP_RECT_LEFT" val="-2577"/>
  <p:tag name="KSO_WM_BLIP_RECT_RIGHT" val="-5457"/>
  <p:tag name="KSO_WM_BLIP_RECT_TOP" val="-4275"/>
  <p:tag name="KSO_WM_BLIP_RECT_BOTTOM" val="-668"/>
  <p:tag name="KSO_WM_CREATIVE_CROP_ORG_WIDTH" val="721.85"/>
  <p:tag name="KSO_WM_CREATIVE_CROP_ORG_HEIGHT" val="540"/>
  <p:tag name="KSO_WM_CREATIVE_CROP_HEIGHT" val="540"/>
  <p:tag name="KSO_WM_CREATIVE_CROP_WIDTH" val="519.552"/>
  <p:tag name="KSO_WM_CREATIVE_CROP_VERSION" val="1"/>
  <p:tag name="KSO_WM_CREATIVE_CROP_TEMPLATE_ID" val="3251852"/>
</p:tagLst>
</file>

<file path=ppt/tags/tag402.xml><?xml version="1.0" encoding="utf-8"?>
<p:tagLst xmlns:p="http://schemas.openxmlformats.org/presentationml/2006/main">
  <p:tag name="KSO_WM_BEAUTIFY_FLAG" val=""/>
</p:tagLst>
</file>

<file path=ppt/tags/tag403.xml><?xml version="1.0" encoding="utf-8"?>
<p:tagLst xmlns:p="http://schemas.openxmlformats.org/presentationml/2006/main">
  <p:tag name="KSO_WM_BEAUTIFY_FLAG" val="#wm#"/>
  <p:tag name="KSO_WM_TEMPLATE_CATEGORY" val="custom"/>
  <p:tag name="KSO_WM_TEMPLATE_INDEX" val="20177147"/>
  <p:tag name="KSO_WM_SLIDE_BACKGROUND_TYPE" val="general"/>
  <p:tag name="KSO_WM_SPECIAL_SOURCE" val="bdnull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924f051bdd534d8c8f9fd9818f0cce5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f3a8edb613a483980fc984f5870e2ac"/>
  <p:tag name="KSO_WM_SLIDE_BACKGROUND_TYPE" val="general"/>
  <p:tag name="KSO_WM_UNIT_TEXT_FILL_FORE_SCHEMECOLOR_INDEX_BRIGHTNESS" val="0.35"/>
  <p:tag name="KSO_WM_UNIT_TEXT_FILL_FORE_SCHEMECOLOR_INDEX" val="13"/>
  <p:tag name="KSO_WM_UNIT_TEXT_FILL_TYPE" val="1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4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4"/>
  <p:tag name="KSO_WM_UNIT_DEC_AREA_ID" val="2d8b4784937c497cb4b523f244a119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c555ccb771124cb4881e06a9b6ab5460"/>
  <p:tag name="KSO_WM_SLIDE_BACKGROUND_TYPE" val="general"/>
  <p:tag name="KSO_WM_UNIT_TEXT_FILL_FORE_SCHEMECOLOR_INDEX_BRIGHTNESS" val="0"/>
  <p:tag name="KSO_WM_UNIT_TEXT_FILL_FORE_SCHEMECOLOR_INDEX" val="2"/>
  <p:tag name="KSO_WM_UNIT_TEXT_FILL_TYPE" val="1"/>
</p:tagLst>
</file>

<file path=ppt/tags/tag406.xml><?xml version="1.0" encoding="utf-8"?>
<p:tagLst xmlns:p="http://schemas.openxmlformats.org/presentationml/2006/main">
  <p:tag name="KSO_WM_UNIT_TEXT_FILL_FORE_SCHEMECOLOR_INDEX_BRIGHTNESS" val="-0.5"/>
  <p:tag name="KSO_WM_UNIT_TEXT_FILL_FORE_SCHEMECOLOR_INDEX" val="5"/>
  <p:tag name="KSO_WM_UNIT_TEXT_FILL_TYPE" val="1"/>
</p:tagLst>
</file>

<file path=ppt/tags/tag407.xml><?xml version="1.0" encoding="utf-8"?>
<p:tagLst xmlns:p="http://schemas.openxmlformats.org/presentationml/2006/main">
  <p:tag name="KSO_WM_BEAUTIFY_FLAG" val="#wm#"/>
  <p:tag name="KSO_WM_TEMPLATE_CATEGORY" val="custom"/>
  <p:tag name="KSO_WM_TEMPLATE_INDEX" val="20177147"/>
  <p:tag name="KSO_WM_SPECIAL_SOURCE" val="bdnull"/>
  <p:tag name="KSO_WM_SLIDE_BACKGROUND_TYPE" val="general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14236_7*i*1"/>
  <p:tag name="KSO_WM_TEMPLATE_CATEGORY" val="custom"/>
  <p:tag name="KSO_WM_TEMPLATE_INDEX" val="20214236"/>
  <p:tag name="KSO_WM_UNIT_LAYERLEVEL" val="1"/>
  <p:tag name="KSO_WM_TAG_VERSION" val="1.0"/>
  <p:tag name="KSO_WM_BEAUTIFY_FLAG" val="#wm#"/>
  <p:tag name="KSO_WM_UNIT_BLOCK" val="0"/>
  <p:tag name="KSO_WM_UNIT_SM_LIMIT_TYPE" val="3"/>
  <p:tag name="KSO_WM_UNIT_DEC_AREA_ID" val="b815d5962d074a2a96cf72705680fea5"/>
  <p:tag name="KSO_WM_UNIT_DECORATE_INFO" val="{&quot;DecorateInfoH&quot;:{&quot;IsAbs&quot;:true},&quot;DecorateInfoW&quot;:{&quot;IsAbs&quot;:false},&quot;DecorateInfoX&quot;:{&quot;IsAbs&quot;:true,&quot;Pos&quot;:0},&quot;DecorateInfoY&quot;:{&quot;IsAbs&quot;:true,&quot;Pos&quot;:2},&quot;ReferentInfo&quot;:{&quot;Id&quot;:&quot;f47686309c9b4e46836710b3d634dcad&quot;,&quot;X&quot;:{&quot;Pos&quot;:0},&quot;Y&quot;:{&quot;Pos&quot;:0}},&quot;whChangeMode&quot;:0}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aa8a9e6a66d94b28af60710ef67ffcec"/>
  <p:tag name="KSO_WM_UNIT_FILL_FORE_SCHEMECOLOR_INDEX_BRIGHTNESS" val="0"/>
  <p:tag name="KSO_WM_UNIT_FILL_FORE_SCHEMECOLOR_INDEX" val="5"/>
  <p:tag name="KSO_WM_UNIT_FILL_TYPE" val="1"/>
  <p:tag name="KSO_WM_UNIT_VALUE" val="19"/>
</p:tagLst>
</file>

<file path=ppt/tags/tag4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4236_7*a*1"/>
  <p:tag name="KSO_WM_TEMPLATE_CATEGORY" val="custom"/>
  <p:tag name="KSO_WM_TEMPLATE_INDEX" val="20214236"/>
  <p:tag name="KSO_WM_UNIT_LAYERLEVEL" val="1"/>
  <p:tag name="KSO_WM_TAG_VERSION" val="1.0"/>
  <p:tag name="KSO_WM_BEAUTIFY_FLAG" val="#wm#"/>
  <p:tag name="KSO_WM_UNIT_PRESET_TEXT" val="单击添加大标题"/>
  <p:tag name="KSO_WM_UNIT_DEFAULT_FONT" val="40;56;4"/>
  <p:tag name="KSO_WM_UNIT_BLOCK" val="0"/>
  <p:tag name="KSO_WM_UNIT_DEC_AREA_ID" val="f47686309c9b4e46836710b3d634dcad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aa8a9e6a66d94b28af60710ef67ffcec"/>
  <p:tag name="KSO_WM_UNIT_TEXT_FILL_FORE_SCHEMECOLOR_INDEX_BRIGHTNESS" val="0.15"/>
  <p:tag name="KSO_WM_UNIT_TEXT_FILL_FORE_SCHEMECOLOR_INDEX" val="13"/>
  <p:tag name="KSO_WM_UNIT_TEXT_FILL_TYPE" val="1"/>
</p:tagLst>
</file>

<file path=ppt/tags/tag410.xml><?xml version="1.0" encoding="utf-8"?>
<p:tagLst xmlns:p="http://schemas.openxmlformats.org/presentationml/2006/main">
  <p:tag name="KSO_WM_UNIT_NOCLEAR" val="0"/>
  <p:tag name="KSO_WM_UNIT_VALUE" val="84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14236_7*e*1"/>
  <p:tag name="KSO_WM_TEMPLATE_CATEGORY" val="custom"/>
  <p:tag name="KSO_WM_TEMPLATE_INDEX" val="20214236"/>
  <p:tag name="KSO_WM_UNIT_LAYERLEVEL" val="1"/>
  <p:tag name="KSO_WM_TAG_VERSION" val="1.0"/>
  <p:tag name="KSO_WM_BEAUTIFY_FLAG" val="#wm#"/>
  <p:tag name="KSO_WM_UNIT_PRESET_TEXT" val="PART FNE"/>
  <p:tag name="KSO_WM_UNIT_DEFAULT_FONT" val="14;16;2"/>
  <p:tag name="KSO_WM_UNIT_BLOCK" val="0"/>
  <p:tag name="KSO_WM_UNIT_SM_LIMIT_TYPE" val="0"/>
  <p:tag name="KSO_WM_UNIT_DEC_AREA_ID" val="463440f40b9043c090d3d86171fea3f4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aa8a9e6a66d94b28af60710ef67ffcec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411.xml><?xml version="1.0" encoding="utf-8"?>
<p:tagLst xmlns:p="http://schemas.openxmlformats.org/presentationml/2006/main">
  <p:tag name="KSO_WM_BEAUTIFY_FLAG" val=""/>
</p:tagLst>
</file>

<file path=ppt/tags/tag412.xml><?xml version="1.0" encoding="utf-8"?>
<p:tagLst xmlns:p="http://schemas.openxmlformats.org/presentationml/2006/main">
  <p:tag name="KSO_WM_BEAUTIFY_FLAG" val="#wm#"/>
  <p:tag name="KSO_WM_TEMPLATE_CATEGORY" val="custom"/>
  <p:tag name="KSO_WM_TEMPLATE_INDEX" val="20214236"/>
  <p:tag name="KSO_WM_SLIDE_BK_DARK_LIGHT" val="2"/>
  <p:tag name="KSO_WM_SLIDE_BACKGROUND_TYPE" val="general"/>
  <p:tag name="KSO_WM_SLIDE_ID" val="custom20214236_7"/>
  <p:tag name="KSO_WM_TEMPLATE_SUBCATEGORY" val="21"/>
  <p:tag name="KSO_WM_TEMPLATE_MASTER_TYPE" val="1"/>
  <p:tag name="KSO_WM_TEMPLATE_COLOR_TYPE" val="1"/>
  <p:tag name="KSO_WM_SLIDE_ITEM_CNT" val="0"/>
  <p:tag name="KSO_WM_SLIDE_INDEX" val="7"/>
  <p:tag name="KSO_WM_TAG_VERSION" val="1.0"/>
  <p:tag name="KSO_WM_SLIDE_TYPE" val="sectionTitle"/>
  <p:tag name="KSO_WM_SLIDE_SUBTYPE" val="pureTxt"/>
  <p:tag name="KSO_WM_SLIDE_LAYOUT" val="a_b_e"/>
  <p:tag name="KSO_WM_SLIDE_LAYOUT_CNT" val="1_1_1"/>
  <p:tag name="KSO_WM_SPECIAL_SOURCE" val="bdnull"/>
  <p:tag name="KSO_WM_CHIP_INFOS" val="{&quot;layout_type&quot;:&quot;forright2&quot;,&quot;slide_type&quot;:[&quot;sectionTitle&quot;],&quot;aspect_ratio&quot;:&quot;16:9&quot;}"/>
  <p:tag name="KSO_WM_CHIP_XID" val="5ebe041a0ac41c4a0a525598"/>
  <p:tag name="KSO_WM_CHIP_FILLPROP" val="[[{&quot;fill_id&quot;:&quot;c8df1a3465854d8b966b02b3af772576&quot;,&quot;fill_align&quot;:&quot;cm&quot;,&quot;text_align&quot;:&quot;lm&quot;,&quot;text_direction&quot;:&quot;horizontal&quot;,&quot;chip_types&quot;:[&quot;text&quot;,&quot;header&quot;]}]]"/>
  <p:tag name="KSO_WM_SLIDE_SIZE" val="540*400"/>
  <p:tag name="KSO_WM_SLIDE_POSITION" val="380*69"/>
  <p:tag name="KSO_WM_CHIP_GROUPID" val="5ebf6661ddc3daf3fef3f760"/>
  <p:tag name="KSO_WM_SLIDE_LAYOUT_INFO" val="{&quot;id&quot;:&quot;2020-11-04T11:07:50&quot;,&quot;maxSize&quot;:{&quot;size1&quot;:45.179420414677374},&quot;minSize&quot;:{&quot;size1&quot;:35.87942041467738},&quot;normalSize&quot;:{&quot;size1&quot;:42.47942041467737},&quot;subLayout&quot;:[{&quot;id&quot;:&quot;2020-11-04T11:07:50&quot;,&quot;margin&quot;:{&quot;bottom&quot;:0.1855989545583725,&quot;left&quot;:12.558988571166992,&quot;right&quot;:2.2576775550842285,&quot;top&quot;:5.557231426239014},&quot;type&quot;:0},{&quot;id&quot;:&quot;2020-11-04T11:07:50&quot;,&quot;maxSize&quot;:{&quot;size1&quot;:38.10321297023302},&quot;minSize&quot;:{&quot;size1&quot;:12.203212970233022},&quot;normalSize&quot;:{&quot;size1&quot;:25.10321297023302},&quot;subLayout&quot;:[{&quot;id&quot;:&quot;2020-11-04T11:07:50&quot;,&quot;margin&quot;:{&quot;bottom&quot;:0.282134085893631,&quot;left&quot;:12.558988571166992,&quot;right&quot;:2.2576775550842285,&quot;top&quot;:0.1759982407093048},&quot;type&quot;:0},{&quot;id&quot;:&quot;2020-11-04T11:07:50&quot;,&quot;margin&quot;:{&quot;bottom&quot;:4.890485763549805,&quot;left&quot;:12.558988571166992,&quot;right&quot;:2.2576775550842285,&quot;top&quot;:0.26996317505836487},&quot;type&quot;:0}],&quot;type&quot;:0}],&quot;type&quot;:0}"/>
  <p:tag name="KSO_WM_SLIDE_SUPPORT_FEATURE_TYPE" val="0"/>
  <p:tag name="KSO_WM_TEMPLATE_ASSEMBLE_XID" val="5fa21afda8fc48be8081b921"/>
  <p:tag name="KSO_WM_TEMPLATE_ASSEMBLE_GROUPID" val="5fa218d99babe8ec16f1fbe0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924f051bdd534d8c8f9fd9818f0cce5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f3a8edb613a483980fc984f5870e2ac"/>
  <p:tag name="KSO_WM_SLIDE_BACKGROUND_TYPE" val="general"/>
  <p:tag name="KSO_WM_UNIT_TEXT_FILL_FORE_SCHEMECOLOR_INDEX_BRIGHTNESS" val="0.35"/>
  <p:tag name="KSO_WM_UNIT_TEXT_FILL_FORE_SCHEMECOLOR_INDEX" val="13"/>
  <p:tag name="KSO_WM_UNIT_TEXT_FILL_TYPE" val="1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4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4"/>
  <p:tag name="KSO_WM_UNIT_DEC_AREA_ID" val="2d8b4784937c497cb4b523f244a119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c555ccb771124cb4881e06a9b6ab5460"/>
  <p:tag name="KSO_WM_SLIDE_BACKGROUND_TYPE" val="general"/>
  <p:tag name="KSO_WM_UNIT_TEXT_FILL_FORE_SCHEMECOLOR_INDEX_BRIGHTNESS" val="0"/>
  <p:tag name="KSO_WM_UNIT_TEXT_FILL_FORE_SCHEMECOLOR_INDEX" val="2"/>
  <p:tag name="KSO_WM_UNIT_TEXT_FILL_TYPE" val="1"/>
</p:tagLst>
</file>

<file path=ppt/tags/tag415.xml><?xml version="1.0" encoding="utf-8"?>
<p:tagLst xmlns:p="http://schemas.openxmlformats.org/presentationml/2006/main">
  <p:tag name="KSO_WM_UNIT_TEXT_FILL_FORE_SCHEMECOLOR_INDEX_BRIGHTNESS" val="0"/>
  <p:tag name="KSO_WM_UNIT_TEXT_FILL_FORE_SCHEMECOLOR_INDEX" val="5"/>
  <p:tag name="KSO_WM_UNIT_TEXT_FILL_TYPE" val="1"/>
</p:tagLst>
</file>

<file path=ppt/tags/tag416.xml><?xml version="1.0" encoding="utf-8"?>
<p:tagLst xmlns:p="http://schemas.openxmlformats.org/presentationml/2006/main">
  <p:tag name="KSO_WM_UNIT_TEXT_FILL_FORE_SCHEMECOLOR_INDEX_BRIGHTNESS" val="-0.5"/>
  <p:tag name="KSO_WM_UNIT_TEXT_FILL_FORE_SCHEMECOLOR_INDEX" val="5"/>
  <p:tag name="KSO_WM_UNIT_TEXT_FILL_TYPE" val="1"/>
</p:tagLst>
</file>

<file path=ppt/tags/tag417.xml><?xml version="1.0" encoding="utf-8"?>
<p:tagLst xmlns:p="http://schemas.openxmlformats.org/presentationml/2006/main">
  <p:tag name="KSO_WM_UNIT_TEXT_FILL_FORE_SCHEMECOLOR_INDEX_BRIGHTNESS" val="0.25"/>
  <p:tag name="KSO_WM_UNIT_TEXT_FILL_FORE_SCHEMECOLOR_INDEX" val="1"/>
  <p:tag name="KSO_WM_UNIT_TEXT_FILL_TYPE" val="1"/>
</p:tagLst>
</file>

<file path=ppt/tags/tag418.xml><?xml version="1.0" encoding="utf-8"?>
<p:tagLst xmlns:p="http://schemas.openxmlformats.org/presentationml/2006/main">
  <p:tag name="KSO_WM_BEAUTIFY_FLAG" val=""/>
</p:tagLst>
</file>

<file path=ppt/tags/tag419.xml><?xml version="1.0" encoding="utf-8"?>
<p:tagLst xmlns:p="http://schemas.openxmlformats.org/presentationml/2006/main">
  <p:tag name="KSO_WM_BEAUTIFY_FLAG" val=""/>
</p:tagLst>
</file>

<file path=ppt/tags/tag420.xml><?xml version="1.0" encoding="utf-8"?>
<p:tagLst xmlns:p="http://schemas.openxmlformats.org/presentationml/2006/main">
  <p:tag name="KSO_WM_BEAUTIFY_FLAG" val="#wm#"/>
  <p:tag name="KSO_WM_TEMPLATE_CATEGORY" val="custom"/>
  <p:tag name="KSO_WM_TEMPLATE_INDEX" val="20177147"/>
  <p:tag name="KSO_WM_SLIDE_BACKGROUND_TYPE" val="general"/>
  <p:tag name="KSO_WM_SPECIAL_SOURCE" val="bdnull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3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3"/>
  <p:tag name="KSO_WM_UNIT_DEC_AREA_ID" val="924f051bdd534d8c8f9fd9818f0cce5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f3a8edb613a483980fc984f5870e2ac"/>
  <p:tag name="KSO_WM_SLIDE_BACKGROUND_TYPE" val="general"/>
  <p:tag name="KSO_WM_UNIT_TEXT_FILL_FORE_SCHEMECOLOR_INDEX_BRIGHTNESS" val="0.35"/>
  <p:tag name="KSO_WM_UNIT_TEXT_FILL_FORE_SCHEMECOLOR_INDEX" val="13"/>
  <p:tag name="KSO_WM_UNIT_TEXT_FILL_TYPE" val="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14236_4*i*1"/>
  <p:tag name="KSO_WM_TEMPLATE_CATEGORY" val="chip"/>
  <p:tag name="KSO_WM_TEMPLATE_INDEX" val="20214236"/>
  <p:tag name="KSO_WM_UNIT_LAYERLEVEL" val="1"/>
  <p:tag name="KSO_WM_TAG_VERSION" val="1.0"/>
  <p:tag name="KSO_WM_BEAUTIFY_FLAG" val="#wm#"/>
  <p:tag name="KSO_WM_CHIP_GROUPID" val="5fa218d99babe8ec16f1fbe0"/>
  <p:tag name="KSO_WM_CHIP_XID" val="5fa218d99babe8ec16f1fbe4"/>
  <p:tag name="KSO_WM_UNIT_DEC_AREA_ID" val="2d8b4784937c497cb4b523f244a119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c555ccb771124cb4881e06a9b6ab5460"/>
  <p:tag name="KSO_WM_SLIDE_BACKGROUND_TYPE" val="general"/>
  <p:tag name="KSO_WM_UNIT_TEXT_FILL_FORE_SCHEMECOLOR_INDEX_BRIGHTNESS" val="0"/>
  <p:tag name="KSO_WM_UNIT_TEXT_FILL_FORE_SCHEMECOLOR_INDEX" val="2"/>
  <p:tag name="KSO_WM_UNIT_TEXT_FILL_TYPE" val="1"/>
</p:tagLst>
</file>

<file path=ppt/tags/tag423.xml><?xml version="1.0" encoding="utf-8"?>
<p:tagLst xmlns:p="http://schemas.openxmlformats.org/presentationml/2006/main">
  <p:tag name="KSO_WM_BEAUTIFY_FLAG" val=""/>
</p:tagLst>
</file>

<file path=ppt/tags/tag424.xml><?xml version="1.0" encoding="utf-8"?>
<p:tagLst xmlns:p="http://schemas.openxmlformats.org/presentationml/2006/main">
  <p:tag name="KSO_WM_UNIT_TEXT_FILL_FORE_SCHEMECOLOR_INDEX_BRIGHTNESS" val="-0.5"/>
  <p:tag name="KSO_WM_UNIT_TEXT_FILL_FORE_SCHEMECOLOR_INDEX" val="5"/>
  <p:tag name="KSO_WM_UNIT_TEXT_FILL_TYPE" val="1"/>
</p:tagLst>
</file>

<file path=ppt/tags/tag425.xml><?xml version="1.0" encoding="utf-8"?>
<p:tagLst xmlns:p="http://schemas.openxmlformats.org/presentationml/2006/main">
  <p:tag name="KSO_WM_BEAUTIFY_FLAG" val=""/>
</p:tagLst>
</file>

<file path=ppt/tags/tag426.xml><?xml version="1.0" encoding="utf-8"?>
<p:tagLst xmlns:p="http://schemas.openxmlformats.org/presentationml/2006/main">
  <p:tag name="KSO_WM_BEAUTIFY_FLAG" val="#wm#"/>
  <p:tag name="KSO_WM_TEMPLATE_CATEGORY" val="custom"/>
  <p:tag name="KSO_WM_TEMPLATE_INDEX" val="20177147"/>
  <p:tag name="KSO_WM_SPECIAL_SOURCE" val="bdnull"/>
  <p:tag name="KSO_WM_SLIDE_BACKGROUND_TYPE" val="general"/>
</p:tagLst>
</file>

<file path=ppt/tags/tag427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4236_45*a*1"/>
  <p:tag name="KSO_WM_TEMPLATE_CATEGORY" val="custom"/>
  <p:tag name="KSO_WM_TEMPLATE_INDEX" val="20214236"/>
  <p:tag name="KSO_WM_UNIT_LAYERLEVEL" val="1"/>
  <p:tag name="KSO_WM_TAG_VERSION" val="1.0"/>
  <p:tag name="KSO_WM_BEAUTIFY_FLAG" val="#wm#"/>
  <p:tag name="KSO_WM_UNIT_PRESET_TEXT" val="THANKS"/>
  <p:tag name="KSO_WM_UNIT_DEFAULT_FONT" val="72;88;4"/>
  <p:tag name="KSO_WM_UNIT_BLOCK" val="0"/>
  <p:tag name="KSO_WM_UNIT_DEC_AREA_ID" val="9f4c260b95494e3a932920048279b466"/>
  <p:tag name="KSO_WM_CHIP_GROUPID" val="5ebf634c0ac41c4a0a52586d"/>
  <p:tag name="KSO_WM_CHIP_XID" val="5ebf634c0ac41c4a0a52586e"/>
  <p:tag name="KSO_WM_CHIP_FILLAREA_FILL_RULE" val="{&quot;fill_align&quot;:&quot;cm&quot;,&quot;fill_mode&quot;:&quot;adaptive&quot;,&quot;sacle_strategy&quot;:&quot;smart&quot;}"/>
  <p:tag name="KSO_WM_ASSEMBLE_CHIP_INDEX" val="c77ec7da2e914f83aff49c805b3ea9c4"/>
  <p:tag name="KSO_WM_UNIT_TEXT_FILL_FORE_SCHEMECOLOR_INDEX_BRIGHTNESS" val="0.15"/>
  <p:tag name="KSO_WM_UNIT_TEXT_FILL_FORE_SCHEMECOLOR_INDEX" val="13"/>
  <p:tag name="KSO_WM_UNIT_TEXT_FILL_TYPE" val="1"/>
  <p:tag name="KSO_WM_UNIT_VALUE" val="9"/>
</p:tagLst>
</file>

<file path=ppt/tags/tag428.xml><?xml version="1.0" encoding="utf-8"?>
<p:tagLst xmlns:p="http://schemas.openxmlformats.org/presentationml/2006/main">
  <p:tag name="KSO_WM_BEAUTIFY_FLAG" val="#wm#"/>
  <p:tag name="KSO_WM_TEMPLATE_CATEGORY" val="custom"/>
  <p:tag name="KSO_WM_TEMPLATE_INDEX" val="20214236"/>
  <p:tag name="KSO_WM_SLIDE_ID" val="custom20214236_45"/>
  <p:tag name="KSO_WM_TEMPLATE_SUBCATEGORY" val="21"/>
  <p:tag name="KSO_WM_TEMPLATE_MASTER_TYPE" val="1"/>
  <p:tag name="KSO_WM_TEMPLATE_COLOR_TYPE" val="1"/>
  <p:tag name="KSO_WM_SLIDE_ITEM_CNT" val="0"/>
  <p:tag name="KSO_WM_SLIDE_INDEX" val="45"/>
  <p:tag name="KSO_WM_TAG_VERSION" val="1.0"/>
  <p:tag name="KSO_WM_SLIDE_TYPE" val="endPage"/>
  <p:tag name="KSO_WM_SLIDE_SUBTYPE" val="pureTxt"/>
  <p:tag name="KSO_WM_SLIDE_LAYOUT" val="a_b"/>
  <p:tag name="KSO_WM_SLIDE_LAYOUT_CNT" val="1_1"/>
  <p:tag name="KSO_WM_SPECIAL_SOURCE" val="bdnull"/>
  <p:tag name="KSO_WM_CHIP_INFOS" val="{&quot;layout_type&quot;:&quot;formiddle3&quot;,&quot;slide_type&quot;:[&quot;endPage&quot;],&quot;aspect_ratio&quot;:&quot;16:9&quot;}"/>
  <p:tag name="KSO_WM_CHIP_XID" val="5ec34a930ac41c4a0a525d3e"/>
  <p:tag name="KSO_WM_CHIP_FILLPROP" val="[[{&quot;fill_id&quot;:&quot;0fc8cb0b5be24332a6c5a6db9e174d8a&quot;,&quot;fill_align&quot;:&quot;cm&quot;,&quot;text_align&quot;:&quot;cm&quot;,&quot;text_direction&quot;:&quot;horizontal&quot;,&quot;chip_types&quot;:[&quot;text&quot;,&quot;header&quot;]}]]"/>
  <p:tag name="KSO_WM_SLIDE_SIZE" val="700*380"/>
  <p:tag name="KSO_WM_SLIDE_POSITION" val="130*79"/>
  <p:tag name="KSO_WM_CHIP_GROUPID" val="5ebf6661ddc3daf3fef3f760"/>
  <p:tag name="KSO_WM_SLIDE_LAYOUT_INFO" val="{&quot;id&quot;:&quot;2020-11-04T11:08:31&quot;,&quot;maxSize&quot;:{&quot;size1&quot;:48.81927422417534},&quot;minSize&quot;:{&quot;size1&quot;:33.719274224175344},&quot;normalSize&quot;:{&quot;size1&quot;:45.919274224175346},&quot;subLayout&quot;:[{&quot;id&quot;:&quot;2020-11-04T11:08:31&quot;,&quot;margin&quot;:{&quot;bottom&quot;:0.20011989772319794,&quot;left&quot;:4.589639186859131,&quot;right&quot;:4.582406520843506,&quot;top&quot;:4.786890506744385},&quot;type&quot;:0},{&quot;id&quot;:&quot;2020-11-04T11:08:31&quot;,&quot;margin&quot;:{&quot;bottom&quot;:4.786895751953125,&quot;left&quot;:4.589639186859131,&quot;right&quot;:4.582406520843506,&quot;top&quot;:0.17558839917182922},&quot;type&quot;:0}],&quot;type&quot;:0}"/>
  <p:tag name="KSO_WM_SLIDE_BK_DARK_LIGHT" val="2"/>
  <p:tag name="KSO_WM_SLIDE_BACKGROUND_TYPE" val="general"/>
  <p:tag name="KSO_WM_SLIDE_SUPPORT_FEATURE_TYPE" val="0"/>
  <p:tag name="KSO_WM_TEMPLATE_ASSEMBLE_XID" val="5fa21afda8fc48be8081b96e"/>
  <p:tag name="KSO_WM_TEMPLATE_ASSEMBLE_GROUPID" val="5fa218d99babe8ec16f1fbe0"/>
</p:tagLst>
</file>

<file path=ppt/tags/tag429.xml><?xml version="1.0" encoding="utf-8"?>
<p:tagLst xmlns:p="http://schemas.openxmlformats.org/presentationml/2006/main">
  <p:tag name="COMMONDATA" val="eyJoZGlkIjoiNzc4MjY5YWY1ZWRlM2VkZTE3NjE2ZGVjNjU0MDkyMmIifQ=="/>
  <p:tag name="KSO_WPP_MARK_KEY" val="5562007a-9e91-4748-a9ff-babaac4c0e73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F3F1EC"/>
      </a:dk2>
      <a:lt2>
        <a:srgbClr val="FFFFFF"/>
      </a:lt2>
      <a:accent1>
        <a:srgbClr val="E6BD4F"/>
      </a:accent1>
      <a:accent2>
        <a:srgbClr val="A7CA5C"/>
      </a:accent2>
      <a:accent3>
        <a:srgbClr val="76D177"/>
      </a:accent3>
      <a:accent4>
        <a:srgbClr val="57D29D"/>
      </a:accent4>
      <a:accent5>
        <a:srgbClr val="49CEC4"/>
      </a:accent5>
      <a:accent6>
        <a:srgbClr val="4EC6E4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1182</Words>
  <Application>WPS 演示</Application>
  <PresentationFormat>宽屏</PresentationFormat>
  <Paragraphs>217</Paragraphs>
  <Slides>30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48" baseType="lpstr">
      <vt:lpstr>Arial</vt:lpstr>
      <vt:lpstr>宋体</vt:lpstr>
      <vt:lpstr>Wingdings</vt:lpstr>
      <vt:lpstr>Wingdings</vt:lpstr>
      <vt:lpstr>微软雅黑</vt:lpstr>
      <vt:lpstr>汉仪旗黑-85S</vt:lpstr>
      <vt:lpstr>黑体</vt:lpstr>
      <vt:lpstr>Arial Unicode MS</vt:lpstr>
      <vt:lpstr>Calibri</vt:lpstr>
      <vt:lpstr>Viner Hand ITC</vt:lpstr>
      <vt:lpstr>Mongolian Baiti</vt:lpstr>
      <vt:lpstr>方正黑体_GBK</vt:lpstr>
      <vt:lpstr>字魂105号-简雅黑</vt:lpstr>
      <vt:lpstr>Agency FB</vt:lpstr>
      <vt:lpstr>Trebuchet MS</vt:lpstr>
      <vt:lpstr>方正静蕾简体</vt:lpstr>
      <vt:lpstr>Office 主题​​</vt:lpstr>
      <vt:lpstr>1_Office 主题​​</vt:lpstr>
      <vt:lpstr>新学期，“心”动力</vt:lpstr>
      <vt:lpstr>PowerPoint 演示文稿</vt:lpstr>
      <vt:lpstr>PowerPoint 演示文稿</vt:lpstr>
      <vt:lpstr>PowerPoint 演示文稿</vt:lpstr>
      <vt:lpstr>PowerPoint 演示文稿</vt:lpstr>
      <vt:lpstr>情绪先行</vt:lpstr>
      <vt:lpstr>PowerPoint 演示文稿</vt:lpstr>
      <vt:lpstr>PowerPoint 演示文稿</vt:lpstr>
      <vt:lpstr>PowerPoint 演示文稿</vt:lpstr>
      <vt:lpstr>PowerPoint 演示文稿</vt:lpstr>
      <vt:lpstr>调 控 情 绪 的 方 法</vt:lpstr>
      <vt:lpstr>情 绪 调 节</vt:lpstr>
      <vt:lpstr>PowerPoint 演示文稿</vt:lpstr>
      <vt:lpstr>学习为重</vt:lpstr>
      <vt:lpstr>PowerPoint 演示文稿</vt:lpstr>
      <vt:lpstr>PowerPoint 演示文稿</vt:lpstr>
      <vt:lpstr>PowerPoint 演示文稿</vt:lpstr>
      <vt:lpstr>PowerPoint 演示文稿</vt:lpstr>
      <vt:lpstr>习惯养“正”</vt:lpstr>
      <vt:lpstr>PowerPoint 演示文稿</vt:lpstr>
      <vt:lpstr>PowerPoint 演示文稿</vt:lpstr>
      <vt:lpstr>PowerPoint 演示文稿</vt:lpstr>
      <vt:lpstr>人际关系</vt:lpstr>
      <vt:lpstr>PowerPoint 演示文稿</vt:lpstr>
      <vt:lpstr>PowerPoint 演示文稿</vt:lpstr>
      <vt:lpstr>PowerPoint 演示文稿</vt:lpstr>
      <vt:lpstr>学会求助</vt:lpstr>
      <vt:lpstr>PowerPoint 演示文稿</vt:lpstr>
      <vt:lpstr>PowerPoint 演示文稿</vt:lpstr>
      <vt:lpstr>谢谢！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张瑾</cp:lastModifiedBy>
  <cp:revision>162</cp:revision>
  <dcterms:created xsi:type="dcterms:W3CDTF">2023-08-30T11:52:00Z</dcterms:created>
  <dcterms:modified xsi:type="dcterms:W3CDTF">2023-09-01T00:19:01Z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870BF48463124379867BFAFAADC310CC_13</vt:lpwstr>
  </property>
</Properties>
</file>